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57" r:id="rId4"/>
    <p:sldId id="258" r:id="rId5"/>
    <p:sldId id="264" r:id="rId6"/>
    <p:sldId id="263" r:id="rId7"/>
    <p:sldId id="259" r:id="rId8"/>
    <p:sldId id="260" r:id="rId9"/>
    <p:sldId id="266" r:id="rId10"/>
    <p:sldId id="261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34"/>
    <p:restoredTop sz="94630"/>
  </p:normalViewPr>
  <p:slideViewPr>
    <p:cSldViewPr snapToGrid="0" snapToObjects="1">
      <p:cViewPr varScale="1">
        <p:scale>
          <a:sx n="118" d="100"/>
          <a:sy n="118" d="100"/>
        </p:scale>
        <p:origin x="46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5D24D9-0AB1-47B1-85A9-089874B60C35}" type="doc">
      <dgm:prSet loTypeId="urn:microsoft.com/office/officeart/2005/8/layout/default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729A63C-F1A2-4ED5-BF2A-52B8E1B38173}">
      <dgm:prSet/>
      <dgm:spPr/>
      <dgm:t>
        <a:bodyPr/>
        <a:lstStyle/>
        <a:p>
          <a:r>
            <a:rPr lang="en-US" dirty="0"/>
            <a:t>LLC/PLLC</a:t>
          </a:r>
        </a:p>
      </dgm:t>
    </dgm:pt>
    <dgm:pt modelId="{4173A0F6-57B6-49FF-B4E3-274124FC448F}" type="parTrans" cxnId="{56E2E88E-4D8C-4EAE-AC3D-CF4E3D7A3EE7}">
      <dgm:prSet/>
      <dgm:spPr/>
      <dgm:t>
        <a:bodyPr/>
        <a:lstStyle/>
        <a:p>
          <a:endParaRPr lang="en-US"/>
        </a:p>
      </dgm:t>
    </dgm:pt>
    <dgm:pt modelId="{76E9C148-B641-4935-800B-D257F17D22F2}" type="sibTrans" cxnId="{56E2E88E-4D8C-4EAE-AC3D-CF4E3D7A3EE7}">
      <dgm:prSet/>
      <dgm:spPr/>
      <dgm:t>
        <a:bodyPr/>
        <a:lstStyle/>
        <a:p>
          <a:endParaRPr lang="en-US"/>
        </a:p>
      </dgm:t>
    </dgm:pt>
    <dgm:pt modelId="{35F7E13F-E917-4B76-AE18-5B0B0A9C5DBA}">
      <dgm:prSet/>
      <dgm:spPr/>
      <dgm:t>
        <a:bodyPr/>
        <a:lstStyle/>
        <a:p>
          <a:r>
            <a:rPr lang="en-US" dirty="0"/>
            <a:t>S‑Corp taxation</a:t>
          </a:r>
        </a:p>
      </dgm:t>
    </dgm:pt>
    <dgm:pt modelId="{42A11147-DF2E-4830-8D7A-D91502EC50E8}" type="parTrans" cxnId="{3075AA97-0DE4-4D89-9D09-F7C21ACAC1AF}">
      <dgm:prSet/>
      <dgm:spPr/>
      <dgm:t>
        <a:bodyPr/>
        <a:lstStyle/>
        <a:p>
          <a:endParaRPr lang="en-US"/>
        </a:p>
      </dgm:t>
    </dgm:pt>
    <dgm:pt modelId="{BFCF812F-5086-4713-9212-3379501F67D4}" type="sibTrans" cxnId="{3075AA97-0DE4-4D89-9D09-F7C21ACAC1AF}">
      <dgm:prSet/>
      <dgm:spPr/>
      <dgm:t>
        <a:bodyPr/>
        <a:lstStyle/>
        <a:p>
          <a:endParaRPr lang="en-US"/>
        </a:p>
      </dgm:t>
    </dgm:pt>
    <dgm:pt modelId="{EF844E57-50BB-42C7-BBC5-7B690991B1EB}">
      <dgm:prSet/>
      <dgm:spPr/>
      <dgm:t>
        <a:bodyPr/>
        <a:lstStyle/>
        <a:p>
          <a:r>
            <a:rPr lang="en-US" dirty="0"/>
            <a:t>Sole proprietor vs entity</a:t>
          </a:r>
        </a:p>
      </dgm:t>
    </dgm:pt>
    <dgm:pt modelId="{1C4F4B5D-7C04-4112-9454-BB57BAD9A323}" type="parTrans" cxnId="{F51495F5-164A-466E-807F-3F0BE0CA6253}">
      <dgm:prSet/>
      <dgm:spPr/>
      <dgm:t>
        <a:bodyPr/>
        <a:lstStyle/>
        <a:p>
          <a:endParaRPr lang="en-US"/>
        </a:p>
      </dgm:t>
    </dgm:pt>
    <dgm:pt modelId="{A17B4EC4-E447-49C2-8E17-57BDC88DCC42}" type="sibTrans" cxnId="{F51495F5-164A-466E-807F-3F0BE0CA6253}">
      <dgm:prSet/>
      <dgm:spPr/>
      <dgm:t>
        <a:bodyPr/>
        <a:lstStyle/>
        <a:p>
          <a:endParaRPr lang="en-US"/>
        </a:p>
      </dgm:t>
    </dgm:pt>
    <dgm:pt modelId="{11B1308C-DC78-3E48-B23E-A07E619DE01A}" type="pres">
      <dgm:prSet presAssocID="{FF5D24D9-0AB1-47B1-85A9-089874B60C35}" presName="diagram" presStyleCnt="0">
        <dgm:presLayoutVars>
          <dgm:dir/>
          <dgm:resizeHandles val="exact"/>
        </dgm:presLayoutVars>
      </dgm:prSet>
      <dgm:spPr/>
    </dgm:pt>
    <dgm:pt modelId="{65FB22BF-07AE-CE4E-8DA4-E5248CAFF81E}" type="pres">
      <dgm:prSet presAssocID="{A729A63C-F1A2-4ED5-BF2A-52B8E1B38173}" presName="node" presStyleLbl="node1" presStyleIdx="0" presStyleCnt="3">
        <dgm:presLayoutVars>
          <dgm:bulletEnabled val="1"/>
        </dgm:presLayoutVars>
      </dgm:prSet>
      <dgm:spPr/>
    </dgm:pt>
    <dgm:pt modelId="{F4698A9A-0A20-0F44-8044-0FE6BF66B6E8}" type="pres">
      <dgm:prSet presAssocID="{76E9C148-B641-4935-800B-D257F17D22F2}" presName="sibTrans" presStyleCnt="0"/>
      <dgm:spPr/>
    </dgm:pt>
    <dgm:pt modelId="{FBDE2A9D-E42F-694C-9D26-B998DC6DA1C9}" type="pres">
      <dgm:prSet presAssocID="{35F7E13F-E917-4B76-AE18-5B0B0A9C5DBA}" presName="node" presStyleLbl="node1" presStyleIdx="1" presStyleCnt="3">
        <dgm:presLayoutVars>
          <dgm:bulletEnabled val="1"/>
        </dgm:presLayoutVars>
      </dgm:prSet>
      <dgm:spPr/>
    </dgm:pt>
    <dgm:pt modelId="{A6D7A037-0D4C-1740-89A3-B1895054E07D}" type="pres">
      <dgm:prSet presAssocID="{BFCF812F-5086-4713-9212-3379501F67D4}" presName="sibTrans" presStyleCnt="0"/>
      <dgm:spPr/>
    </dgm:pt>
    <dgm:pt modelId="{FAD55013-968E-6349-B294-46DC324719EF}" type="pres">
      <dgm:prSet presAssocID="{EF844E57-50BB-42C7-BBC5-7B690991B1EB}" presName="node" presStyleLbl="node1" presStyleIdx="2" presStyleCnt="3">
        <dgm:presLayoutVars>
          <dgm:bulletEnabled val="1"/>
        </dgm:presLayoutVars>
      </dgm:prSet>
      <dgm:spPr/>
    </dgm:pt>
  </dgm:ptLst>
  <dgm:cxnLst>
    <dgm:cxn modelId="{56E2E88E-4D8C-4EAE-AC3D-CF4E3D7A3EE7}" srcId="{FF5D24D9-0AB1-47B1-85A9-089874B60C35}" destId="{A729A63C-F1A2-4ED5-BF2A-52B8E1B38173}" srcOrd="0" destOrd="0" parTransId="{4173A0F6-57B6-49FF-B4E3-274124FC448F}" sibTransId="{76E9C148-B641-4935-800B-D257F17D22F2}"/>
    <dgm:cxn modelId="{3075AA97-0DE4-4D89-9D09-F7C21ACAC1AF}" srcId="{FF5D24D9-0AB1-47B1-85A9-089874B60C35}" destId="{35F7E13F-E917-4B76-AE18-5B0B0A9C5DBA}" srcOrd="1" destOrd="0" parTransId="{42A11147-DF2E-4830-8D7A-D91502EC50E8}" sibTransId="{BFCF812F-5086-4713-9212-3379501F67D4}"/>
    <dgm:cxn modelId="{BE73A99A-E146-F34D-89EB-A65AB57A719E}" type="presOf" srcId="{35F7E13F-E917-4B76-AE18-5B0B0A9C5DBA}" destId="{FBDE2A9D-E42F-694C-9D26-B998DC6DA1C9}" srcOrd="0" destOrd="0" presId="urn:microsoft.com/office/officeart/2005/8/layout/default"/>
    <dgm:cxn modelId="{6D699E9D-6EBA-E544-BACC-08E59C43709C}" type="presOf" srcId="{A729A63C-F1A2-4ED5-BF2A-52B8E1B38173}" destId="{65FB22BF-07AE-CE4E-8DA4-E5248CAFF81E}" srcOrd="0" destOrd="0" presId="urn:microsoft.com/office/officeart/2005/8/layout/default"/>
    <dgm:cxn modelId="{AECD18C1-C11C-BA4A-A12F-F7AE007655DB}" type="presOf" srcId="{FF5D24D9-0AB1-47B1-85A9-089874B60C35}" destId="{11B1308C-DC78-3E48-B23E-A07E619DE01A}" srcOrd="0" destOrd="0" presId="urn:microsoft.com/office/officeart/2005/8/layout/default"/>
    <dgm:cxn modelId="{740365F2-822A-BA4A-8E9D-5E68A74E1D1A}" type="presOf" srcId="{EF844E57-50BB-42C7-BBC5-7B690991B1EB}" destId="{FAD55013-968E-6349-B294-46DC324719EF}" srcOrd="0" destOrd="0" presId="urn:microsoft.com/office/officeart/2005/8/layout/default"/>
    <dgm:cxn modelId="{F51495F5-164A-466E-807F-3F0BE0CA6253}" srcId="{FF5D24D9-0AB1-47B1-85A9-089874B60C35}" destId="{EF844E57-50BB-42C7-BBC5-7B690991B1EB}" srcOrd="2" destOrd="0" parTransId="{1C4F4B5D-7C04-4112-9454-BB57BAD9A323}" sibTransId="{A17B4EC4-E447-49C2-8E17-57BDC88DCC42}"/>
    <dgm:cxn modelId="{A1AC217C-B724-9C4A-B639-AD41E978AC99}" type="presParOf" srcId="{11B1308C-DC78-3E48-B23E-A07E619DE01A}" destId="{65FB22BF-07AE-CE4E-8DA4-E5248CAFF81E}" srcOrd="0" destOrd="0" presId="urn:microsoft.com/office/officeart/2005/8/layout/default"/>
    <dgm:cxn modelId="{001B7A26-E21A-2B4D-8719-477A9CE6E06B}" type="presParOf" srcId="{11B1308C-DC78-3E48-B23E-A07E619DE01A}" destId="{F4698A9A-0A20-0F44-8044-0FE6BF66B6E8}" srcOrd="1" destOrd="0" presId="urn:microsoft.com/office/officeart/2005/8/layout/default"/>
    <dgm:cxn modelId="{1F49B543-809E-414F-8618-7D36FF2E8024}" type="presParOf" srcId="{11B1308C-DC78-3E48-B23E-A07E619DE01A}" destId="{FBDE2A9D-E42F-694C-9D26-B998DC6DA1C9}" srcOrd="2" destOrd="0" presId="urn:microsoft.com/office/officeart/2005/8/layout/default"/>
    <dgm:cxn modelId="{455843F6-33B3-B542-AF78-4BCE8749E37E}" type="presParOf" srcId="{11B1308C-DC78-3E48-B23E-A07E619DE01A}" destId="{A6D7A037-0D4C-1740-89A3-B1895054E07D}" srcOrd="3" destOrd="0" presId="urn:microsoft.com/office/officeart/2005/8/layout/default"/>
    <dgm:cxn modelId="{77DBF939-C8E4-8E4E-80A2-BEB855DCE096}" type="presParOf" srcId="{11B1308C-DC78-3E48-B23E-A07E619DE01A}" destId="{FAD55013-968E-6349-B294-46DC324719EF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76F62B7-5701-4598-8058-1FDDAC9131A1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174713E-9134-4C61-ADA7-80350EF51A3A}">
      <dgm:prSet/>
      <dgm:spPr/>
      <dgm:t>
        <a:bodyPr/>
        <a:lstStyle/>
        <a:p>
          <a:r>
            <a:rPr lang="en-US" dirty="0"/>
            <a:t>Occurrence vs claims‑made</a:t>
          </a:r>
        </a:p>
      </dgm:t>
    </dgm:pt>
    <dgm:pt modelId="{AE25280E-91B3-435D-B0D6-0DCA9C795B2D}" type="parTrans" cxnId="{1A4D9D34-B7D5-4062-8F48-C719E933BD44}">
      <dgm:prSet/>
      <dgm:spPr/>
      <dgm:t>
        <a:bodyPr/>
        <a:lstStyle/>
        <a:p>
          <a:endParaRPr lang="en-US"/>
        </a:p>
      </dgm:t>
    </dgm:pt>
    <dgm:pt modelId="{0DA020D3-B7EF-4E6A-9B84-3F04B99AC655}" type="sibTrans" cxnId="{1A4D9D34-B7D5-4062-8F48-C719E933BD44}">
      <dgm:prSet/>
      <dgm:spPr/>
      <dgm:t>
        <a:bodyPr/>
        <a:lstStyle/>
        <a:p>
          <a:endParaRPr lang="en-US"/>
        </a:p>
      </dgm:t>
    </dgm:pt>
    <dgm:pt modelId="{59AC360D-5DF9-404B-B7CA-579AAF2723E5}">
      <dgm:prSet/>
      <dgm:spPr/>
      <dgm:t>
        <a:bodyPr/>
        <a:lstStyle/>
        <a:p>
          <a:r>
            <a:rPr lang="en-US" dirty="0"/>
            <a:t>Tail coverage</a:t>
          </a:r>
        </a:p>
      </dgm:t>
    </dgm:pt>
    <dgm:pt modelId="{2670CC78-1E20-45CC-B168-592D6E2B8FA5}" type="parTrans" cxnId="{60597764-7767-46FC-8D95-7BE2BCB19D90}">
      <dgm:prSet/>
      <dgm:spPr/>
      <dgm:t>
        <a:bodyPr/>
        <a:lstStyle/>
        <a:p>
          <a:endParaRPr lang="en-US"/>
        </a:p>
      </dgm:t>
    </dgm:pt>
    <dgm:pt modelId="{B6494693-CF3B-40F1-A382-741001F2493F}" type="sibTrans" cxnId="{60597764-7767-46FC-8D95-7BE2BCB19D90}">
      <dgm:prSet/>
      <dgm:spPr/>
      <dgm:t>
        <a:bodyPr/>
        <a:lstStyle/>
        <a:p>
          <a:endParaRPr lang="en-US"/>
        </a:p>
      </dgm:t>
    </dgm:pt>
    <dgm:pt modelId="{068CF61F-33DA-6440-90B1-4E1D93631C85}">
      <dgm:prSet/>
      <dgm:spPr/>
      <dgm:t>
        <a:bodyPr/>
        <a:lstStyle/>
        <a:p>
          <a:r>
            <a:rPr lang="en-US"/>
            <a:t>Risk policies</a:t>
          </a:r>
          <a:endParaRPr lang="en-US" dirty="0"/>
        </a:p>
      </dgm:t>
    </dgm:pt>
    <dgm:pt modelId="{C0AA2D2F-F042-C547-A87B-DA1425717CED}" type="parTrans" cxnId="{47418673-7253-4544-9D8A-8872C35613FE}">
      <dgm:prSet/>
      <dgm:spPr/>
      <dgm:t>
        <a:bodyPr/>
        <a:lstStyle/>
        <a:p>
          <a:endParaRPr lang="en-US"/>
        </a:p>
      </dgm:t>
    </dgm:pt>
    <dgm:pt modelId="{40F2DF08-9B95-4748-A79A-DC1EFCC7696D}" type="sibTrans" cxnId="{47418673-7253-4544-9D8A-8872C35613FE}">
      <dgm:prSet/>
      <dgm:spPr/>
      <dgm:t>
        <a:bodyPr/>
        <a:lstStyle/>
        <a:p>
          <a:endParaRPr lang="en-US"/>
        </a:p>
      </dgm:t>
    </dgm:pt>
    <dgm:pt modelId="{D50564A3-63B0-9D42-8CC5-2BF33663D6C5}" type="pres">
      <dgm:prSet presAssocID="{E76F62B7-5701-4598-8058-1FDDAC9131A1}" presName="diagram" presStyleCnt="0">
        <dgm:presLayoutVars>
          <dgm:dir/>
          <dgm:resizeHandles val="exact"/>
        </dgm:presLayoutVars>
      </dgm:prSet>
      <dgm:spPr/>
    </dgm:pt>
    <dgm:pt modelId="{1C9C7A8D-D3AE-3C48-A0C1-352FEEA411BF}" type="pres">
      <dgm:prSet presAssocID="{5174713E-9134-4C61-ADA7-80350EF51A3A}" presName="node" presStyleLbl="node1" presStyleIdx="0" presStyleCnt="3">
        <dgm:presLayoutVars>
          <dgm:bulletEnabled val="1"/>
        </dgm:presLayoutVars>
      </dgm:prSet>
      <dgm:spPr/>
    </dgm:pt>
    <dgm:pt modelId="{FB146E96-F887-9248-B458-07A58693B913}" type="pres">
      <dgm:prSet presAssocID="{0DA020D3-B7EF-4E6A-9B84-3F04B99AC655}" presName="sibTrans" presStyleCnt="0"/>
      <dgm:spPr/>
    </dgm:pt>
    <dgm:pt modelId="{DB4AAC18-18DE-3044-9ECC-B3B026396BE2}" type="pres">
      <dgm:prSet presAssocID="{59AC360D-5DF9-404B-B7CA-579AAF2723E5}" presName="node" presStyleLbl="node1" presStyleIdx="1" presStyleCnt="3">
        <dgm:presLayoutVars>
          <dgm:bulletEnabled val="1"/>
        </dgm:presLayoutVars>
      </dgm:prSet>
      <dgm:spPr/>
    </dgm:pt>
    <dgm:pt modelId="{9D13F077-7CD2-2945-A963-C190614FC197}" type="pres">
      <dgm:prSet presAssocID="{B6494693-CF3B-40F1-A382-741001F2493F}" presName="sibTrans" presStyleCnt="0"/>
      <dgm:spPr/>
    </dgm:pt>
    <dgm:pt modelId="{80F25EBC-0191-C741-8522-1E0B0F754F1F}" type="pres">
      <dgm:prSet presAssocID="{068CF61F-33DA-6440-90B1-4E1D93631C85}" presName="node" presStyleLbl="node1" presStyleIdx="2" presStyleCnt="3">
        <dgm:presLayoutVars>
          <dgm:bulletEnabled val="1"/>
        </dgm:presLayoutVars>
      </dgm:prSet>
      <dgm:spPr/>
    </dgm:pt>
  </dgm:ptLst>
  <dgm:cxnLst>
    <dgm:cxn modelId="{6447001B-0424-3F4C-8855-1771C3B0635F}" type="presOf" srcId="{068CF61F-33DA-6440-90B1-4E1D93631C85}" destId="{80F25EBC-0191-C741-8522-1E0B0F754F1F}" srcOrd="0" destOrd="0" presId="urn:microsoft.com/office/officeart/2005/8/layout/default"/>
    <dgm:cxn modelId="{1A4D9D34-B7D5-4062-8F48-C719E933BD44}" srcId="{E76F62B7-5701-4598-8058-1FDDAC9131A1}" destId="{5174713E-9134-4C61-ADA7-80350EF51A3A}" srcOrd="0" destOrd="0" parTransId="{AE25280E-91B3-435D-B0D6-0DCA9C795B2D}" sibTransId="{0DA020D3-B7EF-4E6A-9B84-3F04B99AC655}"/>
    <dgm:cxn modelId="{60597764-7767-46FC-8D95-7BE2BCB19D90}" srcId="{E76F62B7-5701-4598-8058-1FDDAC9131A1}" destId="{59AC360D-5DF9-404B-B7CA-579AAF2723E5}" srcOrd="1" destOrd="0" parTransId="{2670CC78-1E20-45CC-B168-592D6E2B8FA5}" sibTransId="{B6494693-CF3B-40F1-A382-741001F2493F}"/>
    <dgm:cxn modelId="{47418673-7253-4544-9D8A-8872C35613FE}" srcId="{E76F62B7-5701-4598-8058-1FDDAC9131A1}" destId="{068CF61F-33DA-6440-90B1-4E1D93631C85}" srcOrd="2" destOrd="0" parTransId="{C0AA2D2F-F042-C547-A87B-DA1425717CED}" sibTransId="{40F2DF08-9B95-4748-A79A-DC1EFCC7696D}"/>
    <dgm:cxn modelId="{49606A75-6CA6-E542-B891-FF8BA309D1B9}" type="presOf" srcId="{5174713E-9134-4C61-ADA7-80350EF51A3A}" destId="{1C9C7A8D-D3AE-3C48-A0C1-352FEEA411BF}" srcOrd="0" destOrd="0" presId="urn:microsoft.com/office/officeart/2005/8/layout/default"/>
    <dgm:cxn modelId="{CA1E48A8-D7DF-F244-9484-C212F9DBDF34}" type="presOf" srcId="{E76F62B7-5701-4598-8058-1FDDAC9131A1}" destId="{D50564A3-63B0-9D42-8CC5-2BF33663D6C5}" srcOrd="0" destOrd="0" presId="urn:microsoft.com/office/officeart/2005/8/layout/default"/>
    <dgm:cxn modelId="{8E9572DC-28FB-904D-A463-EB1934FA97C8}" type="presOf" srcId="{59AC360D-5DF9-404B-B7CA-579AAF2723E5}" destId="{DB4AAC18-18DE-3044-9ECC-B3B026396BE2}" srcOrd="0" destOrd="0" presId="urn:microsoft.com/office/officeart/2005/8/layout/default"/>
    <dgm:cxn modelId="{011DE761-309A-6C4B-9F17-03E6A23BD2B6}" type="presParOf" srcId="{D50564A3-63B0-9D42-8CC5-2BF33663D6C5}" destId="{1C9C7A8D-D3AE-3C48-A0C1-352FEEA411BF}" srcOrd="0" destOrd="0" presId="urn:microsoft.com/office/officeart/2005/8/layout/default"/>
    <dgm:cxn modelId="{C307D9D1-EA13-EB4A-9210-D62372C079AB}" type="presParOf" srcId="{D50564A3-63B0-9D42-8CC5-2BF33663D6C5}" destId="{FB146E96-F887-9248-B458-07A58693B913}" srcOrd="1" destOrd="0" presId="urn:microsoft.com/office/officeart/2005/8/layout/default"/>
    <dgm:cxn modelId="{D49E94BE-48D4-4D46-8E56-84960A6348D4}" type="presParOf" srcId="{D50564A3-63B0-9D42-8CC5-2BF33663D6C5}" destId="{DB4AAC18-18DE-3044-9ECC-B3B026396BE2}" srcOrd="2" destOrd="0" presId="urn:microsoft.com/office/officeart/2005/8/layout/default"/>
    <dgm:cxn modelId="{E283577F-5112-BA42-BA88-9A8CFFC472F6}" type="presParOf" srcId="{D50564A3-63B0-9D42-8CC5-2BF33663D6C5}" destId="{9D13F077-7CD2-2945-A963-C190614FC197}" srcOrd="3" destOrd="0" presId="urn:microsoft.com/office/officeart/2005/8/layout/default"/>
    <dgm:cxn modelId="{92F07BD8-4E1E-114E-A52E-C4B1E52A2867}" type="presParOf" srcId="{D50564A3-63B0-9D42-8CC5-2BF33663D6C5}" destId="{80F25EBC-0191-C741-8522-1E0B0F754F1F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6705F3C-EF50-43BC-93E0-F1C6E51C5985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5BEE9ABD-6B51-4B9E-BFB1-706AC526EE3C}">
      <dgm:prSet custT="1"/>
      <dgm:spPr/>
      <dgm:t>
        <a:bodyPr/>
        <a:lstStyle/>
        <a:p>
          <a:pPr>
            <a:defRPr cap="all"/>
          </a:pPr>
          <a:r>
            <a:rPr lang="en-US" sz="1600" b="1" dirty="0"/>
            <a:t>Biohazardous/ Biomedical Waste Permit:</a:t>
          </a:r>
          <a:r>
            <a:rPr lang="en-US" sz="1600" dirty="0"/>
            <a:t> Required for the proper disposal of sharps and infectious materials.</a:t>
          </a:r>
        </a:p>
      </dgm:t>
    </dgm:pt>
    <dgm:pt modelId="{5EE50494-AEEF-4A7C-9FE3-01885E98D55B}" type="parTrans" cxnId="{7C98B9A8-3760-4DB9-AB18-5276B95C3EC3}">
      <dgm:prSet/>
      <dgm:spPr/>
      <dgm:t>
        <a:bodyPr/>
        <a:lstStyle/>
        <a:p>
          <a:endParaRPr lang="en-US"/>
        </a:p>
      </dgm:t>
    </dgm:pt>
    <dgm:pt modelId="{3EE2D488-E9FC-4101-AF23-FEF8EC708519}" type="sibTrans" cxnId="{7C98B9A8-3760-4DB9-AB18-5276B95C3EC3}">
      <dgm:prSet/>
      <dgm:spPr/>
      <dgm:t>
        <a:bodyPr/>
        <a:lstStyle/>
        <a:p>
          <a:endParaRPr lang="en-US"/>
        </a:p>
      </dgm:t>
    </dgm:pt>
    <dgm:pt modelId="{697A4723-7BE9-4184-8C83-C303EA2192DA}">
      <dgm:prSet custT="1"/>
      <dgm:spPr/>
      <dgm:t>
        <a:bodyPr/>
        <a:lstStyle/>
        <a:p>
          <a:pPr>
            <a:defRPr cap="all"/>
          </a:pPr>
          <a:r>
            <a:rPr lang="en-US" sz="1600" b="1" dirty="0"/>
            <a:t>Radiation/X-ray Registration:</a:t>
          </a:r>
          <a:r>
            <a:rPr lang="en-US" sz="1600" dirty="0"/>
            <a:t> If your practice uses imaging equipment like X-rays, you may need a permit from the state health department's radiation control office.</a:t>
          </a:r>
        </a:p>
      </dgm:t>
    </dgm:pt>
    <dgm:pt modelId="{865E2D2A-2A8C-4B2A-9150-0ED8901B5E8A}" type="parTrans" cxnId="{2346C9BE-A50A-4D28-B415-7876BBE2D83A}">
      <dgm:prSet/>
      <dgm:spPr/>
      <dgm:t>
        <a:bodyPr/>
        <a:lstStyle/>
        <a:p>
          <a:endParaRPr lang="en-US"/>
        </a:p>
      </dgm:t>
    </dgm:pt>
    <dgm:pt modelId="{5282D790-F266-47CD-83F6-EBD55EA522DF}" type="sibTrans" cxnId="{2346C9BE-A50A-4D28-B415-7876BBE2D83A}">
      <dgm:prSet/>
      <dgm:spPr/>
      <dgm:t>
        <a:bodyPr/>
        <a:lstStyle/>
        <a:p>
          <a:endParaRPr lang="en-US"/>
        </a:p>
      </dgm:t>
    </dgm:pt>
    <dgm:pt modelId="{2650525A-0C78-4CB0-9C99-F48FA0FFBFB2}">
      <dgm:prSet/>
      <dgm:spPr/>
      <dgm:t>
        <a:bodyPr/>
        <a:lstStyle/>
        <a:p>
          <a:pPr>
            <a:defRPr cap="all"/>
          </a:pPr>
          <a:r>
            <a:rPr lang="en-US" b="1" dirty="0"/>
            <a:t>OSHA Compliance:</a:t>
          </a:r>
          <a:r>
            <a:rPr lang="en-US" dirty="0"/>
            <a:t> While not a "license," you must follow OSHA standards for workplace safety and bloodborne pathogens</a:t>
          </a:r>
        </a:p>
      </dgm:t>
    </dgm:pt>
    <dgm:pt modelId="{3BE4E04F-E787-4E89-9E7E-3B2A9142AE44}" type="parTrans" cxnId="{9435A131-ED65-4645-AADD-025FE71E32B0}">
      <dgm:prSet/>
      <dgm:spPr/>
      <dgm:t>
        <a:bodyPr/>
        <a:lstStyle/>
        <a:p>
          <a:endParaRPr lang="en-US"/>
        </a:p>
      </dgm:t>
    </dgm:pt>
    <dgm:pt modelId="{7946DB1F-3047-420E-8705-038E56C86B1F}" type="sibTrans" cxnId="{9435A131-ED65-4645-AADD-025FE71E32B0}">
      <dgm:prSet/>
      <dgm:spPr/>
      <dgm:t>
        <a:bodyPr/>
        <a:lstStyle/>
        <a:p>
          <a:endParaRPr lang="en-US"/>
        </a:p>
      </dgm:t>
    </dgm:pt>
    <dgm:pt modelId="{AEA2AEC8-3779-4D97-B941-63494A69657D}" type="pres">
      <dgm:prSet presAssocID="{36705F3C-EF50-43BC-93E0-F1C6E51C5985}" presName="root" presStyleCnt="0">
        <dgm:presLayoutVars>
          <dgm:dir/>
          <dgm:resizeHandles val="exact"/>
        </dgm:presLayoutVars>
      </dgm:prSet>
      <dgm:spPr/>
    </dgm:pt>
    <dgm:pt modelId="{7A96BCA2-AACF-4E71-A022-7765EC89CC8E}" type="pres">
      <dgm:prSet presAssocID="{5BEE9ABD-6B51-4B9E-BFB1-706AC526EE3C}" presName="compNode" presStyleCnt="0"/>
      <dgm:spPr/>
    </dgm:pt>
    <dgm:pt modelId="{CF4EB72F-66E1-4191-911B-09A576797E08}" type="pres">
      <dgm:prSet presAssocID="{5BEE9ABD-6B51-4B9E-BFB1-706AC526EE3C}" presName="iconBgRect" presStyleLbl="bgShp" presStyleIdx="0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75B02DF1-1D73-4B3F-93F8-CAEF47C1ECB5}" type="pres">
      <dgm:prSet presAssocID="{5BEE9ABD-6B51-4B9E-BFB1-706AC526EE3C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adioactive"/>
        </a:ext>
      </dgm:extLst>
    </dgm:pt>
    <dgm:pt modelId="{2A121796-9D96-4A3C-8345-AAFC82E89943}" type="pres">
      <dgm:prSet presAssocID="{5BEE9ABD-6B51-4B9E-BFB1-706AC526EE3C}" presName="spaceRect" presStyleCnt="0"/>
      <dgm:spPr/>
    </dgm:pt>
    <dgm:pt modelId="{BC364CDF-C7BE-41E8-B368-88B1E595707E}" type="pres">
      <dgm:prSet presAssocID="{5BEE9ABD-6B51-4B9E-BFB1-706AC526EE3C}" presName="textRect" presStyleLbl="revTx" presStyleIdx="0" presStyleCnt="3">
        <dgm:presLayoutVars>
          <dgm:chMax val="1"/>
          <dgm:chPref val="1"/>
        </dgm:presLayoutVars>
      </dgm:prSet>
      <dgm:spPr/>
    </dgm:pt>
    <dgm:pt modelId="{F43F7762-5336-4694-A269-A5233BB7F1F2}" type="pres">
      <dgm:prSet presAssocID="{3EE2D488-E9FC-4101-AF23-FEF8EC708519}" presName="sibTrans" presStyleCnt="0"/>
      <dgm:spPr/>
    </dgm:pt>
    <dgm:pt modelId="{887EFF0E-2EDD-4B08-9568-993CC3654BD3}" type="pres">
      <dgm:prSet presAssocID="{697A4723-7BE9-4184-8C83-C303EA2192DA}" presName="compNode" presStyleCnt="0"/>
      <dgm:spPr/>
    </dgm:pt>
    <dgm:pt modelId="{8FFA6D16-CCFF-49D3-9397-38C9502C9F87}" type="pres">
      <dgm:prSet presAssocID="{697A4723-7BE9-4184-8C83-C303EA2192DA}" presName="iconBgRect" presStyleLbl="bgShp" presStyleIdx="1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E39BB738-316A-4D6D-8DC4-8377E884643D}" type="pres">
      <dgm:prSet presAssocID="{697A4723-7BE9-4184-8C83-C303EA2192D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adioactive Sign"/>
        </a:ext>
      </dgm:extLst>
    </dgm:pt>
    <dgm:pt modelId="{4A016C29-434E-45A3-8306-6CCED1B64DD0}" type="pres">
      <dgm:prSet presAssocID="{697A4723-7BE9-4184-8C83-C303EA2192DA}" presName="spaceRect" presStyleCnt="0"/>
      <dgm:spPr/>
    </dgm:pt>
    <dgm:pt modelId="{A85B0EE0-0CC7-4F04-A85F-66BCF7533EAC}" type="pres">
      <dgm:prSet presAssocID="{697A4723-7BE9-4184-8C83-C303EA2192DA}" presName="textRect" presStyleLbl="revTx" presStyleIdx="1" presStyleCnt="3">
        <dgm:presLayoutVars>
          <dgm:chMax val="1"/>
          <dgm:chPref val="1"/>
        </dgm:presLayoutVars>
      </dgm:prSet>
      <dgm:spPr/>
    </dgm:pt>
    <dgm:pt modelId="{A538B06D-BADD-472C-82AC-901022CD39CA}" type="pres">
      <dgm:prSet presAssocID="{5282D790-F266-47CD-83F6-EBD55EA522DF}" presName="sibTrans" presStyleCnt="0"/>
      <dgm:spPr/>
    </dgm:pt>
    <dgm:pt modelId="{F353DFAF-0B11-4043-9DFC-74ECB8180701}" type="pres">
      <dgm:prSet presAssocID="{2650525A-0C78-4CB0-9C99-F48FA0FFBFB2}" presName="compNode" presStyleCnt="0"/>
      <dgm:spPr/>
    </dgm:pt>
    <dgm:pt modelId="{44A76D1C-8AE4-4FE0-8623-886EB951B508}" type="pres">
      <dgm:prSet presAssocID="{2650525A-0C78-4CB0-9C99-F48FA0FFBFB2}" presName="iconBgRect" presStyleLbl="bgShp" presStyleIdx="2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A12C660C-CB12-4BBF-AE92-3926BBB190FF}" type="pres">
      <dgm:prSet presAssocID="{2650525A-0C78-4CB0-9C99-F48FA0FFBFB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io-Hazard"/>
        </a:ext>
      </dgm:extLst>
    </dgm:pt>
    <dgm:pt modelId="{7DC8E81C-1134-43C2-BF34-E4B580FF31DA}" type="pres">
      <dgm:prSet presAssocID="{2650525A-0C78-4CB0-9C99-F48FA0FFBFB2}" presName="spaceRect" presStyleCnt="0"/>
      <dgm:spPr/>
    </dgm:pt>
    <dgm:pt modelId="{E31551C3-24A5-445D-8848-1617F26CC11A}" type="pres">
      <dgm:prSet presAssocID="{2650525A-0C78-4CB0-9C99-F48FA0FFBFB2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9435A131-ED65-4645-AADD-025FE71E32B0}" srcId="{36705F3C-EF50-43BC-93E0-F1C6E51C5985}" destId="{2650525A-0C78-4CB0-9C99-F48FA0FFBFB2}" srcOrd="2" destOrd="0" parTransId="{3BE4E04F-E787-4E89-9E7E-3B2A9142AE44}" sibTransId="{7946DB1F-3047-420E-8705-038E56C86B1F}"/>
    <dgm:cxn modelId="{006693A1-444B-4836-ABCA-089CE647FDC3}" type="presOf" srcId="{697A4723-7BE9-4184-8C83-C303EA2192DA}" destId="{A85B0EE0-0CC7-4F04-A85F-66BCF7533EAC}" srcOrd="0" destOrd="0" presId="urn:microsoft.com/office/officeart/2018/5/layout/IconLeafLabelList"/>
    <dgm:cxn modelId="{7C98B9A8-3760-4DB9-AB18-5276B95C3EC3}" srcId="{36705F3C-EF50-43BC-93E0-F1C6E51C5985}" destId="{5BEE9ABD-6B51-4B9E-BFB1-706AC526EE3C}" srcOrd="0" destOrd="0" parTransId="{5EE50494-AEEF-4A7C-9FE3-01885E98D55B}" sibTransId="{3EE2D488-E9FC-4101-AF23-FEF8EC708519}"/>
    <dgm:cxn modelId="{2346C9BE-A50A-4D28-B415-7876BBE2D83A}" srcId="{36705F3C-EF50-43BC-93E0-F1C6E51C5985}" destId="{697A4723-7BE9-4184-8C83-C303EA2192DA}" srcOrd="1" destOrd="0" parTransId="{865E2D2A-2A8C-4B2A-9150-0ED8901B5E8A}" sibTransId="{5282D790-F266-47CD-83F6-EBD55EA522DF}"/>
    <dgm:cxn modelId="{107686D0-C981-48E0-919F-FDC12FC5D674}" type="presOf" srcId="{5BEE9ABD-6B51-4B9E-BFB1-706AC526EE3C}" destId="{BC364CDF-C7BE-41E8-B368-88B1E595707E}" srcOrd="0" destOrd="0" presId="urn:microsoft.com/office/officeart/2018/5/layout/IconLeafLabelList"/>
    <dgm:cxn modelId="{860DA9DC-6ABC-4588-8232-A6338CDE1614}" type="presOf" srcId="{36705F3C-EF50-43BC-93E0-F1C6E51C5985}" destId="{AEA2AEC8-3779-4D97-B941-63494A69657D}" srcOrd="0" destOrd="0" presId="urn:microsoft.com/office/officeart/2018/5/layout/IconLeafLabelList"/>
    <dgm:cxn modelId="{4CEFA7FD-4052-4633-8ABD-DA22C19D6B00}" type="presOf" srcId="{2650525A-0C78-4CB0-9C99-F48FA0FFBFB2}" destId="{E31551C3-24A5-445D-8848-1617F26CC11A}" srcOrd="0" destOrd="0" presId="urn:microsoft.com/office/officeart/2018/5/layout/IconLeafLabelList"/>
    <dgm:cxn modelId="{0CE99315-716C-4C1C-8779-E54F3ECAB522}" type="presParOf" srcId="{AEA2AEC8-3779-4D97-B941-63494A69657D}" destId="{7A96BCA2-AACF-4E71-A022-7765EC89CC8E}" srcOrd="0" destOrd="0" presId="urn:microsoft.com/office/officeart/2018/5/layout/IconLeafLabelList"/>
    <dgm:cxn modelId="{2F01A832-ACD5-4134-9EDC-012FDAADEB62}" type="presParOf" srcId="{7A96BCA2-AACF-4E71-A022-7765EC89CC8E}" destId="{CF4EB72F-66E1-4191-911B-09A576797E08}" srcOrd="0" destOrd="0" presId="urn:microsoft.com/office/officeart/2018/5/layout/IconLeafLabelList"/>
    <dgm:cxn modelId="{621A3728-6F05-46B5-AFBE-1846163FF426}" type="presParOf" srcId="{7A96BCA2-AACF-4E71-A022-7765EC89CC8E}" destId="{75B02DF1-1D73-4B3F-93F8-CAEF47C1ECB5}" srcOrd="1" destOrd="0" presId="urn:microsoft.com/office/officeart/2018/5/layout/IconLeafLabelList"/>
    <dgm:cxn modelId="{4FBA5621-C456-4282-841D-DB1CAC00EFF2}" type="presParOf" srcId="{7A96BCA2-AACF-4E71-A022-7765EC89CC8E}" destId="{2A121796-9D96-4A3C-8345-AAFC82E89943}" srcOrd="2" destOrd="0" presId="urn:microsoft.com/office/officeart/2018/5/layout/IconLeafLabelList"/>
    <dgm:cxn modelId="{C2390C0B-DFEF-4D80-A229-7A86C221E337}" type="presParOf" srcId="{7A96BCA2-AACF-4E71-A022-7765EC89CC8E}" destId="{BC364CDF-C7BE-41E8-B368-88B1E595707E}" srcOrd="3" destOrd="0" presId="urn:microsoft.com/office/officeart/2018/5/layout/IconLeafLabelList"/>
    <dgm:cxn modelId="{1046F890-C949-4A59-A8F6-A679B1FF5AC7}" type="presParOf" srcId="{AEA2AEC8-3779-4D97-B941-63494A69657D}" destId="{F43F7762-5336-4694-A269-A5233BB7F1F2}" srcOrd="1" destOrd="0" presId="urn:microsoft.com/office/officeart/2018/5/layout/IconLeafLabelList"/>
    <dgm:cxn modelId="{3D80F6C6-68B7-44A9-BBFB-16B348782B54}" type="presParOf" srcId="{AEA2AEC8-3779-4D97-B941-63494A69657D}" destId="{887EFF0E-2EDD-4B08-9568-993CC3654BD3}" srcOrd="2" destOrd="0" presId="urn:microsoft.com/office/officeart/2018/5/layout/IconLeafLabelList"/>
    <dgm:cxn modelId="{470A5EB2-095A-4F11-ACC1-8A805C6AEC92}" type="presParOf" srcId="{887EFF0E-2EDD-4B08-9568-993CC3654BD3}" destId="{8FFA6D16-CCFF-49D3-9397-38C9502C9F87}" srcOrd="0" destOrd="0" presId="urn:microsoft.com/office/officeart/2018/5/layout/IconLeafLabelList"/>
    <dgm:cxn modelId="{D667A0EF-10F4-4B1F-9DB9-55C52A8C1CE7}" type="presParOf" srcId="{887EFF0E-2EDD-4B08-9568-993CC3654BD3}" destId="{E39BB738-316A-4D6D-8DC4-8377E884643D}" srcOrd="1" destOrd="0" presId="urn:microsoft.com/office/officeart/2018/5/layout/IconLeafLabelList"/>
    <dgm:cxn modelId="{EA3D08C2-0BF7-4DBF-8FBC-AF506D587940}" type="presParOf" srcId="{887EFF0E-2EDD-4B08-9568-993CC3654BD3}" destId="{4A016C29-434E-45A3-8306-6CCED1B64DD0}" srcOrd="2" destOrd="0" presId="urn:microsoft.com/office/officeart/2018/5/layout/IconLeafLabelList"/>
    <dgm:cxn modelId="{9D3398A2-12BA-4095-865F-538062AA673C}" type="presParOf" srcId="{887EFF0E-2EDD-4B08-9568-993CC3654BD3}" destId="{A85B0EE0-0CC7-4F04-A85F-66BCF7533EAC}" srcOrd="3" destOrd="0" presId="urn:microsoft.com/office/officeart/2018/5/layout/IconLeafLabelList"/>
    <dgm:cxn modelId="{B30C82E0-F8B4-499A-A97B-2064C8D0FC6C}" type="presParOf" srcId="{AEA2AEC8-3779-4D97-B941-63494A69657D}" destId="{A538B06D-BADD-472C-82AC-901022CD39CA}" srcOrd="3" destOrd="0" presId="urn:microsoft.com/office/officeart/2018/5/layout/IconLeafLabelList"/>
    <dgm:cxn modelId="{A2B91DA4-E41E-4C7B-A252-36A1620FEDBC}" type="presParOf" srcId="{AEA2AEC8-3779-4D97-B941-63494A69657D}" destId="{F353DFAF-0B11-4043-9DFC-74ECB8180701}" srcOrd="4" destOrd="0" presId="urn:microsoft.com/office/officeart/2018/5/layout/IconLeafLabelList"/>
    <dgm:cxn modelId="{F995C5EC-9D9D-4923-957D-BBEEE1C0AE55}" type="presParOf" srcId="{F353DFAF-0B11-4043-9DFC-74ECB8180701}" destId="{44A76D1C-8AE4-4FE0-8623-886EB951B508}" srcOrd="0" destOrd="0" presId="urn:microsoft.com/office/officeart/2018/5/layout/IconLeafLabelList"/>
    <dgm:cxn modelId="{F72865BC-99E3-441F-A858-C622B8CDC140}" type="presParOf" srcId="{F353DFAF-0B11-4043-9DFC-74ECB8180701}" destId="{A12C660C-CB12-4BBF-AE92-3926BBB190FF}" srcOrd="1" destOrd="0" presId="urn:microsoft.com/office/officeart/2018/5/layout/IconLeafLabelList"/>
    <dgm:cxn modelId="{C5A86085-8773-4DFA-B2A4-B89A6B2E8B8F}" type="presParOf" srcId="{F353DFAF-0B11-4043-9DFC-74ECB8180701}" destId="{7DC8E81C-1134-43C2-BF34-E4B580FF31DA}" srcOrd="2" destOrd="0" presId="urn:microsoft.com/office/officeart/2018/5/layout/IconLeafLabelList"/>
    <dgm:cxn modelId="{D35EE6E4-51C3-492C-A0C5-9A89E8BB859B}" type="presParOf" srcId="{F353DFAF-0B11-4043-9DFC-74ECB8180701}" destId="{E31551C3-24A5-445D-8848-1617F26CC11A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6705F3C-EF50-43BC-93E0-F1C6E51C5985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5BEE9ABD-6B51-4B9E-BFB1-706AC526EE3C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1600" b="1" dirty="0"/>
            <a:t>HIPAA:</a:t>
          </a:r>
          <a:r>
            <a:rPr lang="en-US" sz="1600" dirty="0"/>
            <a:t> </a:t>
          </a:r>
        </a:p>
        <a:p>
          <a:pPr>
            <a:lnSpc>
              <a:spcPct val="100000"/>
            </a:lnSpc>
            <a:defRPr cap="all"/>
          </a:pPr>
          <a:r>
            <a:rPr lang="en-US" sz="1600" dirty="0"/>
            <a:t>Required for the proper sharing of medical records.</a:t>
          </a:r>
        </a:p>
      </dgm:t>
    </dgm:pt>
    <dgm:pt modelId="{5EE50494-AEEF-4A7C-9FE3-01885E98D55B}" type="parTrans" cxnId="{7C98B9A8-3760-4DB9-AB18-5276B95C3EC3}">
      <dgm:prSet/>
      <dgm:spPr/>
      <dgm:t>
        <a:bodyPr/>
        <a:lstStyle/>
        <a:p>
          <a:endParaRPr lang="en-US"/>
        </a:p>
      </dgm:t>
    </dgm:pt>
    <dgm:pt modelId="{3EE2D488-E9FC-4101-AF23-FEF8EC708519}" type="sibTrans" cxnId="{7C98B9A8-3760-4DB9-AB18-5276B95C3EC3}">
      <dgm:prSet/>
      <dgm:spPr/>
      <dgm:t>
        <a:bodyPr/>
        <a:lstStyle/>
        <a:p>
          <a:endParaRPr lang="en-US"/>
        </a:p>
      </dgm:t>
    </dgm:pt>
    <dgm:pt modelId="{697A4723-7BE9-4184-8C83-C303EA2192DA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1600" b="1" dirty="0"/>
            <a:t>ADA</a:t>
          </a:r>
        </a:p>
      </dgm:t>
    </dgm:pt>
    <dgm:pt modelId="{865E2D2A-2A8C-4B2A-9150-0ED8901B5E8A}" type="parTrans" cxnId="{2346C9BE-A50A-4D28-B415-7876BBE2D83A}">
      <dgm:prSet/>
      <dgm:spPr/>
      <dgm:t>
        <a:bodyPr/>
        <a:lstStyle/>
        <a:p>
          <a:endParaRPr lang="en-US"/>
        </a:p>
      </dgm:t>
    </dgm:pt>
    <dgm:pt modelId="{5282D790-F266-47CD-83F6-EBD55EA522DF}" type="sibTrans" cxnId="{2346C9BE-A50A-4D28-B415-7876BBE2D83A}">
      <dgm:prSet/>
      <dgm:spPr/>
      <dgm:t>
        <a:bodyPr/>
        <a:lstStyle/>
        <a:p>
          <a:endParaRPr lang="en-US"/>
        </a:p>
      </dgm:t>
    </dgm:pt>
    <dgm:pt modelId="{2650525A-0C78-4CB0-9C99-F48FA0FFBFB2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b="1" dirty="0"/>
            <a:t>Fraud</a:t>
          </a:r>
          <a:endParaRPr lang="en-US" dirty="0"/>
        </a:p>
      </dgm:t>
    </dgm:pt>
    <dgm:pt modelId="{3BE4E04F-E787-4E89-9E7E-3B2A9142AE44}" type="parTrans" cxnId="{9435A131-ED65-4645-AADD-025FE71E32B0}">
      <dgm:prSet/>
      <dgm:spPr/>
      <dgm:t>
        <a:bodyPr/>
        <a:lstStyle/>
        <a:p>
          <a:endParaRPr lang="en-US"/>
        </a:p>
      </dgm:t>
    </dgm:pt>
    <dgm:pt modelId="{7946DB1F-3047-420E-8705-038E56C86B1F}" type="sibTrans" cxnId="{9435A131-ED65-4645-AADD-025FE71E32B0}">
      <dgm:prSet/>
      <dgm:spPr/>
      <dgm:t>
        <a:bodyPr/>
        <a:lstStyle/>
        <a:p>
          <a:endParaRPr lang="en-US"/>
        </a:p>
      </dgm:t>
    </dgm:pt>
    <dgm:pt modelId="{81871155-A659-3644-A4D3-4FE01B4664BB}">
      <dgm:prSet/>
      <dgm:spPr/>
      <dgm:t>
        <a:bodyPr/>
        <a:lstStyle/>
        <a:p>
          <a:pPr>
            <a:lnSpc>
              <a:spcPct val="100000"/>
            </a:lnSpc>
            <a:defRPr cap="all"/>
          </a:pPr>
          <a:endParaRPr lang="en-US"/>
        </a:p>
      </dgm:t>
    </dgm:pt>
    <dgm:pt modelId="{D6040ECD-293F-204F-A5D2-E9DB1C3E9D27}" type="parTrans" cxnId="{D07DDD8D-67FE-9041-99DA-5DF771B5B4AE}">
      <dgm:prSet/>
      <dgm:spPr/>
      <dgm:t>
        <a:bodyPr/>
        <a:lstStyle/>
        <a:p>
          <a:endParaRPr lang="en-US"/>
        </a:p>
      </dgm:t>
    </dgm:pt>
    <dgm:pt modelId="{466303DA-418E-664D-A1FD-739591BBD07C}" type="sibTrans" cxnId="{D07DDD8D-67FE-9041-99DA-5DF771B5B4AE}">
      <dgm:prSet/>
      <dgm:spPr/>
      <dgm:t>
        <a:bodyPr/>
        <a:lstStyle/>
        <a:p>
          <a:endParaRPr lang="en-US"/>
        </a:p>
      </dgm:t>
    </dgm:pt>
    <dgm:pt modelId="{AEA2AEC8-3779-4D97-B941-63494A69657D}" type="pres">
      <dgm:prSet presAssocID="{36705F3C-EF50-43BC-93E0-F1C6E51C5985}" presName="root" presStyleCnt="0">
        <dgm:presLayoutVars>
          <dgm:dir/>
          <dgm:resizeHandles val="exact"/>
        </dgm:presLayoutVars>
      </dgm:prSet>
      <dgm:spPr/>
    </dgm:pt>
    <dgm:pt modelId="{7A96BCA2-AACF-4E71-A022-7765EC89CC8E}" type="pres">
      <dgm:prSet presAssocID="{5BEE9ABD-6B51-4B9E-BFB1-706AC526EE3C}" presName="compNode" presStyleCnt="0"/>
      <dgm:spPr/>
    </dgm:pt>
    <dgm:pt modelId="{CF4EB72F-66E1-4191-911B-09A576797E08}" type="pres">
      <dgm:prSet presAssocID="{5BEE9ABD-6B51-4B9E-BFB1-706AC526EE3C}" presName="iconBgRect" presStyleLbl="bgShp" presStyleIdx="0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75B02DF1-1D73-4B3F-93F8-CAEF47C1ECB5}" type="pres">
      <dgm:prSet presAssocID="{5BEE9ABD-6B51-4B9E-BFB1-706AC526EE3C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folder with solid fill"/>
        </a:ext>
      </dgm:extLst>
    </dgm:pt>
    <dgm:pt modelId="{2A121796-9D96-4A3C-8345-AAFC82E89943}" type="pres">
      <dgm:prSet presAssocID="{5BEE9ABD-6B51-4B9E-BFB1-706AC526EE3C}" presName="spaceRect" presStyleCnt="0"/>
      <dgm:spPr/>
    </dgm:pt>
    <dgm:pt modelId="{BC364CDF-C7BE-41E8-B368-88B1E595707E}" type="pres">
      <dgm:prSet presAssocID="{5BEE9ABD-6B51-4B9E-BFB1-706AC526EE3C}" presName="textRect" presStyleLbl="revTx" presStyleIdx="0" presStyleCnt="4">
        <dgm:presLayoutVars>
          <dgm:chMax val="1"/>
          <dgm:chPref val="1"/>
        </dgm:presLayoutVars>
      </dgm:prSet>
      <dgm:spPr/>
    </dgm:pt>
    <dgm:pt modelId="{F43F7762-5336-4694-A269-A5233BB7F1F2}" type="pres">
      <dgm:prSet presAssocID="{3EE2D488-E9FC-4101-AF23-FEF8EC708519}" presName="sibTrans" presStyleCnt="0"/>
      <dgm:spPr/>
    </dgm:pt>
    <dgm:pt modelId="{887EFF0E-2EDD-4B08-9568-993CC3654BD3}" type="pres">
      <dgm:prSet presAssocID="{697A4723-7BE9-4184-8C83-C303EA2192DA}" presName="compNode" presStyleCnt="0"/>
      <dgm:spPr/>
    </dgm:pt>
    <dgm:pt modelId="{8FFA6D16-CCFF-49D3-9397-38C9502C9F87}" type="pres">
      <dgm:prSet presAssocID="{697A4723-7BE9-4184-8C83-C303EA2192DA}" presName="iconBgRect" presStyleLbl="bgShp" presStyleIdx="1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E39BB738-316A-4D6D-8DC4-8377E884643D}" type="pres">
      <dgm:prSet presAssocID="{697A4723-7BE9-4184-8C83-C303EA2192DA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rson in wheelchair with solid fill"/>
        </a:ext>
      </dgm:extLst>
    </dgm:pt>
    <dgm:pt modelId="{4A016C29-434E-45A3-8306-6CCED1B64DD0}" type="pres">
      <dgm:prSet presAssocID="{697A4723-7BE9-4184-8C83-C303EA2192DA}" presName="spaceRect" presStyleCnt="0"/>
      <dgm:spPr/>
    </dgm:pt>
    <dgm:pt modelId="{A85B0EE0-0CC7-4F04-A85F-66BCF7533EAC}" type="pres">
      <dgm:prSet presAssocID="{697A4723-7BE9-4184-8C83-C303EA2192DA}" presName="textRect" presStyleLbl="revTx" presStyleIdx="1" presStyleCnt="4">
        <dgm:presLayoutVars>
          <dgm:chMax val="1"/>
          <dgm:chPref val="1"/>
        </dgm:presLayoutVars>
      </dgm:prSet>
      <dgm:spPr/>
    </dgm:pt>
    <dgm:pt modelId="{A538B06D-BADD-472C-82AC-901022CD39CA}" type="pres">
      <dgm:prSet presAssocID="{5282D790-F266-47CD-83F6-EBD55EA522DF}" presName="sibTrans" presStyleCnt="0"/>
      <dgm:spPr/>
    </dgm:pt>
    <dgm:pt modelId="{FDE39118-6BDA-B447-9A51-9694FDA809FB}" type="pres">
      <dgm:prSet presAssocID="{81871155-A659-3644-A4D3-4FE01B4664BB}" presName="compNode" presStyleCnt="0"/>
      <dgm:spPr/>
    </dgm:pt>
    <dgm:pt modelId="{59A3F5C8-643F-CF40-B0D3-6BC1D70D280C}" type="pres">
      <dgm:prSet presAssocID="{81871155-A659-3644-A4D3-4FE01B4664BB}" presName="iconBgRect" presStyleLbl="bgShp" presStyleIdx="2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365EB848-F596-9E4C-BE71-9BACDF51DF28}" type="pres">
      <dgm:prSet presAssocID="{81871155-A659-3644-A4D3-4FE01B4664BB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ecycle with solid fill"/>
        </a:ext>
      </dgm:extLst>
    </dgm:pt>
    <dgm:pt modelId="{710F79D3-A3AD-5347-84C4-EFF7355631E1}" type="pres">
      <dgm:prSet presAssocID="{81871155-A659-3644-A4D3-4FE01B4664BB}" presName="spaceRect" presStyleCnt="0"/>
      <dgm:spPr/>
    </dgm:pt>
    <dgm:pt modelId="{72052466-3F49-4E4A-8903-88A5A6B50FFC}" type="pres">
      <dgm:prSet presAssocID="{81871155-A659-3644-A4D3-4FE01B4664BB}" presName="textRect" presStyleLbl="revTx" presStyleIdx="2" presStyleCnt="4">
        <dgm:presLayoutVars>
          <dgm:chMax val="1"/>
          <dgm:chPref val="1"/>
        </dgm:presLayoutVars>
      </dgm:prSet>
      <dgm:spPr/>
    </dgm:pt>
    <dgm:pt modelId="{AAE5D8AA-473E-6243-8178-E8B31EDB1AE8}" type="pres">
      <dgm:prSet presAssocID="{466303DA-418E-664D-A1FD-739591BBD07C}" presName="sibTrans" presStyleCnt="0"/>
      <dgm:spPr/>
    </dgm:pt>
    <dgm:pt modelId="{F353DFAF-0B11-4043-9DFC-74ECB8180701}" type="pres">
      <dgm:prSet presAssocID="{2650525A-0C78-4CB0-9C99-F48FA0FFBFB2}" presName="compNode" presStyleCnt="0"/>
      <dgm:spPr/>
    </dgm:pt>
    <dgm:pt modelId="{44A76D1C-8AE4-4FE0-8623-886EB951B508}" type="pres">
      <dgm:prSet presAssocID="{2650525A-0C78-4CB0-9C99-F48FA0FFBFB2}" presName="iconBgRect" presStyleLbl="bgShp" presStyleIdx="3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A12C660C-CB12-4BBF-AE92-3926BBB190FF}" type="pres">
      <dgm:prSet presAssocID="{2650525A-0C78-4CB0-9C99-F48FA0FFBFB2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 outline"/>
        </a:ext>
      </dgm:extLst>
    </dgm:pt>
    <dgm:pt modelId="{7DC8E81C-1134-43C2-BF34-E4B580FF31DA}" type="pres">
      <dgm:prSet presAssocID="{2650525A-0C78-4CB0-9C99-F48FA0FFBFB2}" presName="spaceRect" presStyleCnt="0"/>
      <dgm:spPr/>
    </dgm:pt>
    <dgm:pt modelId="{E31551C3-24A5-445D-8848-1617F26CC11A}" type="pres">
      <dgm:prSet presAssocID="{2650525A-0C78-4CB0-9C99-F48FA0FFBFB2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A07EB905-785C-824B-A38D-91526C82D63F}" type="presOf" srcId="{81871155-A659-3644-A4D3-4FE01B4664BB}" destId="{72052466-3F49-4E4A-8903-88A5A6B50FFC}" srcOrd="0" destOrd="0" presId="urn:microsoft.com/office/officeart/2018/5/layout/IconLeafLabelList"/>
    <dgm:cxn modelId="{9435A131-ED65-4645-AADD-025FE71E32B0}" srcId="{36705F3C-EF50-43BC-93E0-F1C6E51C5985}" destId="{2650525A-0C78-4CB0-9C99-F48FA0FFBFB2}" srcOrd="3" destOrd="0" parTransId="{3BE4E04F-E787-4E89-9E7E-3B2A9142AE44}" sibTransId="{7946DB1F-3047-420E-8705-038E56C86B1F}"/>
    <dgm:cxn modelId="{D07DDD8D-67FE-9041-99DA-5DF771B5B4AE}" srcId="{36705F3C-EF50-43BC-93E0-F1C6E51C5985}" destId="{81871155-A659-3644-A4D3-4FE01B4664BB}" srcOrd="2" destOrd="0" parTransId="{D6040ECD-293F-204F-A5D2-E9DB1C3E9D27}" sibTransId="{466303DA-418E-664D-A1FD-739591BBD07C}"/>
    <dgm:cxn modelId="{006693A1-444B-4836-ABCA-089CE647FDC3}" type="presOf" srcId="{697A4723-7BE9-4184-8C83-C303EA2192DA}" destId="{A85B0EE0-0CC7-4F04-A85F-66BCF7533EAC}" srcOrd="0" destOrd="0" presId="urn:microsoft.com/office/officeart/2018/5/layout/IconLeafLabelList"/>
    <dgm:cxn modelId="{7C98B9A8-3760-4DB9-AB18-5276B95C3EC3}" srcId="{36705F3C-EF50-43BC-93E0-F1C6E51C5985}" destId="{5BEE9ABD-6B51-4B9E-BFB1-706AC526EE3C}" srcOrd="0" destOrd="0" parTransId="{5EE50494-AEEF-4A7C-9FE3-01885E98D55B}" sibTransId="{3EE2D488-E9FC-4101-AF23-FEF8EC708519}"/>
    <dgm:cxn modelId="{2346C9BE-A50A-4D28-B415-7876BBE2D83A}" srcId="{36705F3C-EF50-43BC-93E0-F1C6E51C5985}" destId="{697A4723-7BE9-4184-8C83-C303EA2192DA}" srcOrd="1" destOrd="0" parTransId="{865E2D2A-2A8C-4B2A-9150-0ED8901B5E8A}" sibTransId="{5282D790-F266-47CD-83F6-EBD55EA522DF}"/>
    <dgm:cxn modelId="{107686D0-C981-48E0-919F-FDC12FC5D674}" type="presOf" srcId="{5BEE9ABD-6B51-4B9E-BFB1-706AC526EE3C}" destId="{BC364CDF-C7BE-41E8-B368-88B1E595707E}" srcOrd="0" destOrd="0" presId="urn:microsoft.com/office/officeart/2018/5/layout/IconLeafLabelList"/>
    <dgm:cxn modelId="{860DA9DC-6ABC-4588-8232-A6338CDE1614}" type="presOf" srcId="{36705F3C-EF50-43BC-93E0-F1C6E51C5985}" destId="{AEA2AEC8-3779-4D97-B941-63494A69657D}" srcOrd="0" destOrd="0" presId="urn:microsoft.com/office/officeart/2018/5/layout/IconLeafLabelList"/>
    <dgm:cxn modelId="{4CEFA7FD-4052-4633-8ABD-DA22C19D6B00}" type="presOf" srcId="{2650525A-0C78-4CB0-9C99-F48FA0FFBFB2}" destId="{E31551C3-24A5-445D-8848-1617F26CC11A}" srcOrd="0" destOrd="0" presId="urn:microsoft.com/office/officeart/2018/5/layout/IconLeafLabelList"/>
    <dgm:cxn modelId="{0CE99315-716C-4C1C-8779-E54F3ECAB522}" type="presParOf" srcId="{AEA2AEC8-3779-4D97-B941-63494A69657D}" destId="{7A96BCA2-AACF-4E71-A022-7765EC89CC8E}" srcOrd="0" destOrd="0" presId="urn:microsoft.com/office/officeart/2018/5/layout/IconLeafLabelList"/>
    <dgm:cxn modelId="{2F01A832-ACD5-4134-9EDC-012FDAADEB62}" type="presParOf" srcId="{7A96BCA2-AACF-4E71-A022-7765EC89CC8E}" destId="{CF4EB72F-66E1-4191-911B-09A576797E08}" srcOrd="0" destOrd="0" presId="urn:microsoft.com/office/officeart/2018/5/layout/IconLeafLabelList"/>
    <dgm:cxn modelId="{621A3728-6F05-46B5-AFBE-1846163FF426}" type="presParOf" srcId="{7A96BCA2-AACF-4E71-A022-7765EC89CC8E}" destId="{75B02DF1-1D73-4B3F-93F8-CAEF47C1ECB5}" srcOrd="1" destOrd="0" presId="urn:microsoft.com/office/officeart/2018/5/layout/IconLeafLabelList"/>
    <dgm:cxn modelId="{4FBA5621-C456-4282-841D-DB1CAC00EFF2}" type="presParOf" srcId="{7A96BCA2-AACF-4E71-A022-7765EC89CC8E}" destId="{2A121796-9D96-4A3C-8345-AAFC82E89943}" srcOrd="2" destOrd="0" presId="urn:microsoft.com/office/officeart/2018/5/layout/IconLeafLabelList"/>
    <dgm:cxn modelId="{C2390C0B-DFEF-4D80-A229-7A86C221E337}" type="presParOf" srcId="{7A96BCA2-AACF-4E71-A022-7765EC89CC8E}" destId="{BC364CDF-C7BE-41E8-B368-88B1E595707E}" srcOrd="3" destOrd="0" presId="urn:microsoft.com/office/officeart/2018/5/layout/IconLeafLabelList"/>
    <dgm:cxn modelId="{1046F890-C949-4A59-A8F6-A679B1FF5AC7}" type="presParOf" srcId="{AEA2AEC8-3779-4D97-B941-63494A69657D}" destId="{F43F7762-5336-4694-A269-A5233BB7F1F2}" srcOrd="1" destOrd="0" presId="urn:microsoft.com/office/officeart/2018/5/layout/IconLeafLabelList"/>
    <dgm:cxn modelId="{3D80F6C6-68B7-44A9-BBFB-16B348782B54}" type="presParOf" srcId="{AEA2AEC8-3779-4D97-B941-63494A69657D}" destId="{887EFF0E-2EDD-4B08-9568-993CC3654BD3}" srcOrd="2" destOrd="0" presId="urn:microsoft.com/office/officeart/2018/5/layout/IconLeafLabelList"/>
    <dgm:cxn modelId="{470A5EB2-095A-4F11-ACC1-8A805C6AEC92}" type="presParOf" srcId="{887EFF0E-2EDD-4B08-9568-993CC3654BD3}" destId="{8FFA6D16-CCFF-49D3-9397-38C9502C9F87}" srcOrd="0" destOrd="0" presId="urn:microsoft.com/office/officeart/2018/5/layout/IconLeafLabelList"/>
    <dgm:cxn modelId="{D667A0EF-10F4-4B1F-9DB9-55C52A8C1CE7}" type="presParOf" srcId="{887EFF0E-2EDD-4B08-9568-993CC3654BD3}" destId="{E39BB738-316A-4D6D-8DC4-8377E884643D}" srcOrd="1" destOrd="0" presId="urn:microsoft.com/office/officeart/2018/5/layout/IconLeafLabelList"/>
    <dgm:cxn modelId="{EA3D08C2-0BF7-4DBF-8FBC-AF506D587940}" type="presParOf" srcId="{887EFF0E-2EDD-4B08-9568-993CC3654BD3}" destId="{4A016C29-434E-45A3-8306-6CCED1B64DD0}" srcOrd="2" destOrd="0" presId="urn:microsoft.com/office/officeart/2018/5/layout/IconLeafLabelList"/>
    <dgm:cxn modelId="{9D3398A2-12BA-4095-865F-538062AA673C}" type="presParOf" srcId="{887EFF0E-2EDD-4B08-9568-993CC3654BD3}" destId="{A85B0EE0-0CC7-4F04-A85F-66BCF7533EAC}" srcOrd="3" destOrd="0" presId="urn:microsoft.com/office/officeart/2018/5/layout/IconLeafLabelList"/>
    <dgm:cxn modelId="{B30C82E0-F8B4-499A-A97B-2064C8D0FC6C}" type="presParOf" srcId="{AEA2AEC8-3779-4D97-B941-63494A69657D}" destId="{A538B06D-BADD-472C-82AC-901022CD39CA}" srcOrd="3" destOrd="0" presId="urn:microsoft.com/office/officeart/2018/5/layout/IconLeafLabelList"/>
    <dgm:cxn modelId="{6B85A696-2B16-C44F-A16D-0FF0B962412C}" type="presParOf" srcId="{AEA2AEC8-3779-4D97-B941-63494A69657D}" destId="{FDE39118-6BDA-B447-9A51-9694FDA809FB}" srcOrd="4" destOrd="0" presId="urn:microsoft.com/office/officeart/2018/5/layout/IconLeafLabelList"/>
    <dgm:cxn modelId="{955155DF-A58B-084B-8C99-77AA1337AF89}" type="presParOf" srcId="{FDE39118-6BDA-B447-9A51-9694FDA809FB}" destId="{59A3F5C8-643F-CF40-B0D3-6BC1D70D280C}" srcOrd="0" destOrd="0" presId="urn:microsoft.com/office/officeart/2018/5/layout/IconLeafLabelList"/>
    <dgm:cxn modelId="{2BAEE6CD-C38D-6649-A538-C639C494EF3F}" type="presParOf" srcId="{FDE39118-6BDA-B447-9A51-9694FDA809FB}" destId="{365EB848-F596-9E4C-BE71-9BACDF51DF28}" srcOrd="1" destOrd="0" presId="urn:microsoft.com/office/officeart/2018/5/layout/IconLeafLabelList"/>
    <dgm:cxn modelId="{303C050F-03FE-A541-8C55-265AA0604AD5}" type="presParOf" srcId="{FDE39118-6BDA-B447-9A51-9694FDA809FB}" destId="{710F79D3-A3AD-5347-84C4-EFF7355631E1}" srcOrd="2" destOrd="0" presId="urn:microsoft.com/office/officeart/2018/5/layout/IconLeafLabelList"/>
    <dgm:cxn modelId="{DE95BCA9-5037-C243-AC71-28DAF53D01B4}" type="presParOf" srcId="{FDE39118-6BDA-B447-9A51-9694FDA809FB}" destId="{72052466-3F49-4E4A-8903-88A5A6B50FFC}" srcOrd="3" destOrd="0" presId="urn:microsoft.com/office/officeart/2018/5/layout/IconLeafLabelList"/>
    <dgm:cxn modelId="{B054D26B-13D5-FF4F-8C6C-FCB9A951B520}" type="presParOf" srcId="{AEA2AEC8-3779-4D97-B941-63494A69657D}" destId="{AAE5D8AA-473E-6243-8178-E8B31EDB1AE8}" srcOrd="5" destOrd="0" presId="urn:microsoft.com/office/officeart/2018/5/layout/IconLeafLabelList"/>
    <dgm:cxn modelId="{A2B91DA4-E41E-4C7B-A252-36A1620FEDBC}" type="presParOf" srcId="{AEA2AEC8-3779-4D97-B941-63494A69657D}" destId="{F353DFAF-0B11-4043-9DFC-74ECB8180701}" srcOrd="6" destOrd="0" presId="urn:microsoft.com/office/officeart/2018/5/layout/IconLeafLabelList"/>
    <dgm:cxn modelId="{F995C5EC-9D9D-4923-957D-BBEEE1C0AE55}" type="presParOf" srcId="{F353DFAF-0B11-4043-9DFC-74ECB8180701}" destId="{44A76D1C-8AE4-4FE0-8623-886EB951B508}" srcOrd="0" destOrd="0" presId="urn:microsoft.com/office/officeart/2018/5/layout/IconLeafLabelList"/>
    <dgm:cxn modelId="{F72865BC-99E3-441F-A858-C622B8CDC140}" type="presParOf" srcId="{F353DFAF-0B11-4043-9DFC-74ECB8180701}" destId="{A12C660C-CB12-4BBF-AE92-3926BBB190FF}" srcOrd="1" destOrd="0" presId="urn:microsoft.com/office/officeart/2018/5/layout/IconLeafLabelList"/>
    <dgm:cxn modelId="{C5A86085-8773-4DFA-B2A4-B89A6B2E8B8F}" type="presParOf" srcId="{F353DFAF-0B11-4043-9DFC-74ECB8180701}" destId="{7DC8E81C-1134-43C2-BF34-E4B580FF31DA}" srcOrd="2" destOrd="0" presId="urn:microsoft.com/office/officeart/2018/5/layout/IconLeafLabelList"/>
    <dgm:cxn modelId="{D35EE6E4-51C3-492C-A0C5-9A89E8BB859B}" type="presParOf" srcId="{F353DFAF-0B11-4043-9DFC-74ECB8180701}" destId="{E31551C3-24A5-445D-8848-1617F26CC11A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5FDABBC-E515-453C-B765-3E17B3F25ED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B2D1FF8A-77F6-4FE2-A553-999ED361C56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Panel enrollment</a:t>
          </a:r>
        </a:p>
      </dgm:t>
    </dgm:pt>
    <dgm:pt modelId="{3E9443B4-ADC6-4AEC-BA42-89E7DAE273EB}" type="parTrans" cxnId="{853C8EEB-8707-41C6-9008-AFBDC5A81489}">
      <dgm:prSet/>
      <dgm:spPr/>
      <dgm:t>
        <a:bodyPr/>
        <a:lstStyle/>
        <a:p>
          <a:endParaRPr lang="en-US"/>
        </a:p>
      </dgm:t>
    </dgm:pt>
    <dgm:pt modelId="{9AECC6E5-0BD9-495D-ACC6-5F0322C42E33}" type="sibTrans" cxnId="{853C8EEB-8707-41C6-9008-AFBDC5A81489}">
      <dgm:prSet/>
      <dgm:spPr/>
      <dgm:t>
        <a:bodyPr/>
        <a:lstStyle/>
        <a:p>
          <a:endParaRPr lang="en-US"/>
        </a:p>
      </dgm:t>
    </dgm:pt>
    <dgm:pt modelId="{4D03E657-811A-4306-8D51-DF90F866454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Timelines</a:t>
          </a:r>
        </a:p>
      </dgm:t>
    </dgm:pt>
    <dgm:pt modelId="{DC81CE41-C57C-48B0-8E9B-79472D6C2D1B}" type="parTrans" cxnId="{D0BEE33A-032E-4235-91DB-D6A8ED709070}">
      <dgm:prSet/>
      <dgm:spPr/>
      <dgm:t>
        <a:bodyPr/>
        <a:lstStyle/>
        <a:p>
          <a:endParaRPr lang="en-US"/>
        </a:p>
      </dgm:t>
    </dgm:pt>
    <dgm:pt modelId="{B1128009-27FF-47A1-94DC-2B0CFA4E2649}" type="sibTrans" cxnId="{D0BEE33A-032E-4235-91DB-D6A8ED709070}">
      <dgm:prSet/>
      <dgm:spPr/>
      <dgm:t>
        <a:bodyPr/>
        <a:lstStyle/>
        <a:p>
          <a:endParaRPr lang="en-US"/>
        </a:p>
      </dgm:t>
    </dgm:pt>
    <dgm:pt modelId="{532C8D9A-1CB0-4D80-98D2-1BC7937A834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Tracking systems</a:t>
          </a:r>
        </a:p>
      </dgm:t>
    </dgm:pt>
    <dgm:pt modelId="{603BCDD2-A03A-4D6B-B392-259A4E41FD99}" type="parTrans" cxnId="{72B82DA0-EAF8-4F8E-ABE2-CADA8D6118CC}">
      <dgm:prSet/>
      <dgm:spPr/>
      <dgm:t>
        <a:bodyPr/>
        <a:lstStyle/>
        <a:p>
          <a:endParaRPr lang="en-US"/>
        </a:p>
      </dgm:t>
    </dgm:pt>
    <dgm:pt modelId="{3825C0FE-15AF-4919-B978-BFA6CBDC9694}" type="sibTrans" cxnId="{72B82DA0-EAF8-4F8E-ABE2-CADA8D6118CC}">
      <dgm:prSet/>
      <dgm:spPr/>
      <dgm:t>
        <a:bodyPr/>
        <a:lstStyle/>
        <a:p>
          <a:endParaRPr lang="en-US"/>
        </a:p>
      </dgm:t>
    </dgm:pt>
    <dgm:pt modelId="{81CB1C94-3C1E-4CAC-9669-D92E088200B4}" type="pres">
      <dgm:prSet presAssocID="{35FDABBC-E515-453C-B765-3E17B3F25EDB}" presName="root" presStyleCnt="0">
        <dgm:presLayoutVars>
          <dgm:dir/>
          <dgm:resizeHandles val="exact"/>
        </dgm:presLayoutVars>
      </dgm:prSet>
      <dgm:spPr/>
    </dgm:pt>
    <dgm:pt modelId="{64A628CB-FD14-4CBC-A7CF-92612FDA0D30}" type="pres">
      <dgm:prSet presAssocID="{B2D1FF8A-77F6-4FE2-A553-999ED361C561}" presName="compNode" presStyleCnt="0"/>
      <dgm:spPr/>
    </dgm:pt>
    <dgm:pt modelId="{2CE37589-C8E6-4803-94E7-048AC9A310B5}" type="pres">
      <dgm:prSet presAssocID="{B2D1FF8A-77F6-4FE2-A553-999ED361C561}" presName="bgRect" presStyleLbl="bgShp" presStyleIdx="0" presStyleCnt="3"/>
      <dgm:spPr/>
    </dgm:pt>
    <dgm:pt modelId="{BE0EA69B-203F-4FBE-8768-17C3C32AE6B8}" type="pres">
      <dgm:prSet presAssocID="{B2D1FF8A-77F6-4FE2-A553-999ED361C561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493A59FD-2922-487A-ABD6-4F2874BDD691}" type="pres">
      <dgm:prSet presAssocID="{B2D1FF8A-77F6-4FE2-A553-999ED361C561}" presName="spaceRect" presStyleCnt="0"/>
      <dgm:spPr/>
    </dgm:pt>
    <dgm:pt modelId="{C46AC0A9-B78A-4C34-A4B9-3C6557D997BA}" type="pres">
      <dgm:prSet presAssocID="{B2D1FF8A-77F6-4FE2-A553-999ED361C561}" presName="parTx" presStyleLbl="revTx" presStyleIdx="0" presStyleCnt="3">
        <dgm:presLayoutVars>
          <dgm:chMax val="0"/>
          <dgm:chPref val="0"/>
        </dgm:presLayoutVars>
      </dgm:prSet>
      <dgm:spPr/>
    </dgm:pt>
    <dgm:pt modelId="{9B54068E-5EE1-4286-9919-C9A1CD407A11}" type="pres">
      <dgm:prSet presAssocID="{9AECC6E5-0BD9-495D-ACC6-5F0322C42E33}" presName="sibTrans" presStyleCnt="0"/>
      <dgm:spPr/>
    </dgm:pt>
    <dgm:pt modelId="{66E96E6F-95E0-48D0-9B01-F23BD29C137C}" type="pres">
      <dgm:prSet presAssocID="{4D03E657-811A-4306-8D51-DF90F866454E}" presName="compNode" presStyleCnt="0"/>
      <dgm:spPr/>
    </dgm:pt>
    <dgm:pt modelId="{7BE209EE-DD6B-462C-B769-28A39A2F8120}" type="pres">
      <dgm:prSet presAssocID="{4D03E657-811A-4306-8D51-DF90F866454E}" presName="bgRect" presStyleLbl="bgShp" presStyleIdx="1" presStyleCnt="3"/>
      <dgm:spPr/>
    </dgm:pt>
    <dgm:pt modelId="{E5425013-FAD2-4D1E-8C2D-BBC1EF00901B}" type="pres">
      <dgm:prSet presAssocID="{4D03E657-811A-4306-8D51-DF90F866454E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643C0787-C714-461C-891F-39C8D780E777}" type="pres">
      <dgm:prSet presAssocID="{4D03E657-811A-4306-8D51-DF90F866454E}" presName="spaceRect" presStyleCnt="0"/>
      <dgm:spPr/>
    </dgm:pt>
    <dgm:pt modelId="{8EFB7168-F753-4A03-A5B3-67DA2B9EB3B1}" type="pres">
      <dgm:prSet presAssocID="{4D03E657-811A-4306-8D51-DF90F866454E}" presName="parTx" presStyleLbl="revTx" presStyleIdx="1" presStyleCnt="3">
        <dgm:presLayoutVars>
          <dgm:chMax val="0"/>
          <dgm:chPref val="0"/>
        </dgm:presLayoutVars>
      </dgm:prSet>
      <dgm:spPr/>
    </dgm:pt>
    <dgm:pt modelId="{C89171B1-3166-486A-9021-C014FAC3AAF0}" type="pres">
      <dgm:prSet presAssocID="{B1128009-27FF-47A1-94DC-2B0CFA4E2649}" presName="sibTrans" presStyleCnt="0"/>
      <dgm:spPr/>
    </dgm:pt>
    <dgm:pt modelId="{52600DEE-6918-4EB1-8C33-67D9CCEB8CAE}" type="pres">
      <dgm:prSet presAssocID="{532C8D9A-1CB0-4D80-98D2-1BC7937A834A}" presName="compNode" presStyleCnt="0"/>
      <dgm:spPr/>
    </dgm:pt>
    <dgm:pt modelId="{7D50FAF7-AE68-454C-9C85-B25DEF981CFA}" type="pres">
      <dgm:prSet presAssocID="{532C8D9A-1CB0-4D80-98D2-1BC7937A834A}" presName="bgRect" presStyleLbl="bgShp" presStyleIdx="2" presStyleCnt="3"/>
      <dgm:spPr/>
    </dgm:pt>
    <dgm:pt modelId="{DDD5B2E8-35FF-4D8A-9FB1-915B2C759B74}" type="pres">
      <dgm:prSet presAssocID="{532C8D9A-1CB0-4D80-98D2-1BC7937A834A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aw Prints"/>
        </a:ext>
      </dgm:extLst>
    </dgm:pt>
    <dgm:pt modelId="{8686A6FE-A896-42D3-81F3-05A77DB60E5A}" type="pres">
      <dgm:prSet presAssocID="{532C8D9A-1CB0-4D80-98D2-1BC7937A834A}" presName="spaceRect" presStyleCnt="0"/>
      <dgm:spPr/>
    </dgm:pt>
    <dgm:pt modelId="{945D8F05-B4D1-4CD8-BB0B-187C5B1D3EDC}" type="pres">
      <dgm:prSet presAssocID="{532C8D9A-1CB0-4D80-98D2-1BC7937A834A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5497372E-E424-D14B-B9EF-F4ABACB7E6EF}" type="presOf" srcId="{4D03E657-811A-4306-8D51-DF90F866454E}" destId="{8EFB7168-F753-4A03-A5B3-67DA2B9EB3B1}" srcOrd="0" destOrd="0" presId="urn:microsoft.com/office/officeart/2018/2/layout/IconVerticalSolidList"/>
    <dgm:cxn modelId="{D0BEE33A-032E-4235-91DB-D6A8ED709070}" srcId="{35FDABBC-E515-453C-B765-3E17B3F25EDB}" destId="{4D03E657-811A-4306-8D51-DF90F866454E}" srcOrd="1" destOrd="0" parTransId="{DC81CE41-C57C-48B0-8E9B-79472D6C2D1B}" sibTransId="{B1128009-27FF-47A1-94DC-2B0CFA4E2649}"/>
    <dgm:cxn modelId="{BCEE7378-14C9-AD4C-A876-8219076079B6}" type="presOf" srcId="{532C8D9A-1CB0-4D80-98D2-1BC7937A834A}" destId="{945D8F05-B4D1-4CD8-BB0B-187C5B1D3EDC}" srcOrd="0" destOrd="0" presId="urn:microsoft.com/office/officeart/2018/2/layout/IconVerticalSolidList"/>
    <dgm:cxn modelId="{7BEEDF8C-2F6B-D449-B0E8-373FFF2F8206}" type="presOf" srcId="{B2D1FF8A-77F6-4FE2-A553-999ED361C561}" destId="{C46AC0A9-B78A-4C34-A4B9-3C6557D997BA}" srcOrd="0" destOrd="0" presId="urn:microsoft.com/office/officeart/2018/2/layout/IconVerticalSolidList"/>
    <dgm:cxn modelId="{72B82DA0-EAF8-4F8E-ABE2-CADA8D6118CC}" srcId="{35FDABBC-E515-453C-B765-3E17B3F25EDB}" destId="{532C8D9A-1CB0-4D80-98D2-1BC7937A834A}" srcOrd="2" destOrd="0" parTransId="{603BCDD2-A03A-4D6B-B392-259A4E41FD99}" sibTransId="{3825C0FE-15AF-4919-B978-BFA6CBDC9694}"/>
    <dgm:cxn modelId="{853C8EEB-8707-41C6-9008-AFBDC5A81489}" srcId="{35FDABBC-E515-453C-B765-3E17B3F25EDB}" destId="{B2D1FF8A-77F6-4FE2-A553-999ED361C561}" srcOrd="0" destOrd="0" parTransId="{3E9443B4-ADC6-4AEC-BA42-89E7DAE273EB}" sibTransId="{9AECC6E5-0BD9-495D-ACC6-5F0322C42E33}"/>
    <dgm:cxn modelId="{A7969EF0-C513-994F-B82B-D2EBC40F3A5F}" type="presOf" srcId="{35FDABBC-E515-453C-B765-3E17B3F25EDB}" destId="{81CB1C94-3C1E-4CAC-9669-D92E088200B4}" srcOrd="0" destOrd="0" presId="urn:microsoft.com/office/officeart/2018/2/layout/IconVerticalSolidList"/>
    <dgm:cxn modelId="{209EFA6D-1BF8-954F-B2ED-242FE1E8092D}" type="presParOf" srcId="{81CB1C94-3C1E-4CAC-9669-D92E088200B4}" destId="{64A628CB-FD14-4CBC-A7CF-92612FDA0D30}" srcOrd="0" destOrd="0" presId="urn:microsoft.com/office/officeart/2018/2/layout/IconVerticalSolidList"/>
    <dgm:cxn modelId="{FBD70215-5A89-FA44-914A-406BC4CCED41}" type="presParOf" srcId="{64A628CB-FD14-4CBC-A7CF-92612FDA0D30}" destId="{2CE37589-C8E6-4803-94E7-048AC9A310B5}" srcOrd="0" destOrd="0" presId="urn:microsoft.com/office/officeart/2018/2/layout/IconVerticalSolidList"/>
    <dgm:cxn modelId="{B4245BF8-4D92-BA47-B7E3-66A385C8DAB3}" type="presParOf" srcId="{64A628CB-FD14-4CBC-A7CF-92612FDA0D30}" destId="{BE0EA69B-203F-4FBE-8768-17C3C32AE6B8}" srcOrd="1" destOrd="0" presId="urn:microsoft.com/office/officeart/2018/2/layout/IconVerticalSolidList"/>
    <dgm:cxn modelId="{27E98DB5-FE77-B641-B140-E327A60C1FE2}" type="presParOf" srcId="{64A628CB-FD14-4CBC-A7CF-92612FDA0D30}" destId="{493A59FD-2922-487A-ABD6-4F2874BDD691}" srcOrd="2" destOrd="0" presId="urn:microsoft.com/office/officeart/2018/2/layout/IconVerticalSolidList"/>
    <dgm:cxn modelId="{38D90ECF-2006-064E-ADAD-081B954314EE}" type="presParOf" srcId="{64A628CB-FD14-4CBC-A7CF-92612FDA0D30}" destId="{C46AC0A9-B78A-4C34-A4B9-3C6557D997BA}" srcOrd="3" destOrd="0" presId="urn:microsoft.com/office/officeart/2018/2/layout/IconVerticalSolidList"/>
    <dgm:cxn modelId="{2D5D168A-120D-884D-8E2F-34674E51226A}" type="presParOf" srcId="{81CB1C94-3C1E-4CAC-9669-D92E088200B4}" destId="{9B54068E-5EE1-4286-9919-C9A1CD407A11}" srcOrd="1" destOrd="0" presId="urn:microsoft.com/office/officeart/2018/2/layout/IconVerticalSolidList"/>
    <dgm:cxn modelId="{E2240EB4-7BCB-4940-B399-37A7B89D6472}" type="presParOf" srcId="{81CB1C94-3C1E-4CAC-9669-D92E088200B4}" destId="{66E96E6F-95E0-48D0-9B01-F23BD29C137C}" srcOrd="2" destOrd="0" presId="urn:microsoft.com/office/officeart/2018/2/layout/IconVerticalSolidList"/>
    <dgm:cxn modelId="{A063E439-6F78-3043-B692-699AD67643E9}" type="presParOf" srcId="{66E96E6F-95E0-48D0-9B01-F23BD29C137C}" destId="{7BE209EE-DD6B-462C-B769-28A39A2F8120}" srcOrd="0" destOrd="0" presId="urn:microsoft.com/office/officeart/2018/2/layout/IconVerticalSolidList"/>
    <dgm:cxn modelId="{05235A25-0AB7-8A41-A4D3-7217A02760AE}" type="presParOf" srcId="{66E96E6F-95E0-48D0-9B01-F23BD29C137C}" destId="{E5425013-FAD2-4D1E-8C2D-BBC1EF00901B}" srcOrd="1" destOrd="0" presId="urn:microsoft.com/office/officeart/2018/2/layout/IconVerticalSolidList"/>
    <dgm:cxn modelId="{32F8D302-828C-484C-917B-0951246FB92B}" type="presParOf" srcId="{66E96E6F-95E0-48D0-9B01-F23BD29C137C}" destId="{643C0787-C714-461C-891F-39C8D780E777}" srcOrd="2" destOrd="0" presId="urn:microsoft.com/office/officeart/2018/2/layout/IconVerticalSolidList"/>
    <dgm:cxn modelId="{DFD13FC1-DD2F-534C-A58C-9F7D64055ADA}" type="presParOf" srcId="{66E96E6F-95E0-48D0-9B01-F23BD29C137C}" destId="{8EFB7168-F753-4A03-A5B3-67DA2B9EB3B1}" srcOrd="3" destOrd="0" presId="urn:microsoft.com/office/officeart/2018/2/layout/IconVerticalSolidList"/>
    <dgm:cxn modelId="{83C48565-AF6D-0E43-8FDB-03104AC371E6}" type="presParOf" srcId="{81CB1C94-3C1E-4CAC-9669-D92E088200B4}" destId="{C89171B1-3166-486A-9021-C014FAC3AAF0}" srcOrd="3" destOrd="0" presId="urn:microsoft.com/office/officeart/2018/2/layout/IconVerticalSolidList"/>
    <dgm:cxn modelId="{2EE5AD1D-C6F1-D548-AEBC-8BDA1B0904B6}" type="presParOf" srcId="{81CB1C94-3C1E-4CAC-9669-D92E088200B4}" destId="{52600DEE-6918-4EB1-8C33-67D9CCEB8CAE}" srcOrd="4" destOrd="0" presId="urn:microsoft.com/office/officeart/2018/2/layout/IconVerticalSolidList"/>
    <dgm:cxn modelId="{7112968A-5317-F441-868A-58D38B13ACA2}" type="presParOf" srcId="{52600DEE-6918-4EB1-8C33-67D9CCEB8CAE}" destId="{7D50FAF7-AE68-454C-9C85-B25DEF981CFA}" srcOrd="0" destOrd="0" presId="urn:microsoft.com/office/officeart/2018/2/layout/IconVerticalSolidList"/>
    <dgm:cxn modelId="{FC99FDB2-D099-F042-ABBD-6E5B8C001ECE}" type="presParOf" srcId="{52600DEE-6918-4EB1-8C33-67D9CCEB8CAE}" destId="{DDD5B2E8-35FF-4D8A-9FB1-915B2C759B74}" srcOrd="1" destOrd="0" presId="urn:microsoft.com/office/officeart/2018/2/layout/IconVerticalSolidList"/>
    <dgm:cxn modelId="{B7B77838-F4D4-A64D-AE24-E3027CFD661A}" type="presParOf" srcId="{52600DEE-6918-4EB1-8C33-67D9CCEB8CAE}" destId="{8686A6FE-A896-42D3-81F3-05A77DB60E5A}" srcOrd="2" destOrd="0" presId="urn:microsoft.com/office/officeart/2018/2/layout/IconVerticalSolidList"/>
    <dgm:cxn modelId="{6C64E34A-921C-9141-A7F7-36F0863C9318}" type="presParOf" srcId="{52600DEE-6918-4EB1-8C33-67D9CCEB8CAE}" destId="{945D8F05-B4D1-4CD8-BB0B-187C5B1D3ED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FB22BF-07AE-CE4E-8DA4-E5248CAFF81E}">
      <dsp:nvSpPr>
        <dsp:cNvPr id="0" name=""/>
        <dsp:cNvSpPr/>
      </dsp:nvSpPr>
      <dsp:spPr>
        <a:xfrm>
          <a:off x="429570" y="472"/>
          <a:ext cx="3346456" cy="200787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LLC/PLLC</a:t>
          </a:r>
        </a:p>
      </dsp:txBody>
      <dsp:txXfrm>
        <a:off x="429570" y="472"/>
        <a:ext cx="3346456" cy="2007873"/>
      </dsp:txXfrm>
    </dsp:sp>
    <dsp:sp modelId="{FBDE2A9D-E42F-694C-9D26-B998DC6DA1C9}">
      <dsp:nvSpPr>
        <dsp:cNvPr id="0" name=""/>
        <dsp:cNvSpPr/>
      </dsp:nvSpPr>
      <dsp:spPr>
        <a:xfrm>
          <a:off x="4110672" y="472"/>
          <a:ext cx="3346456" cy="2007873"/>
        </a:xfrm>
        <a:prstGeom prst="rect">
          <a:avLst/>
        </a:prstGeom>
        <a:gradFill rotWithShape="0">
          <a:gsLst>
            <a:gs pos="0">
              <a:schemeClr val="accent2">
                <a:hueOff val="2340760"/>
                <a:satOff val="-2919"/>
                <a:lumOff val="68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2340760"/>
                <a:satOff val="-2919"/>
                <a:lumOff val="68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S‑Corp taxation</a:t>
          </a:r>
        </a:p>
      </dsp:txBody>
      <dsp:txXfrm>
        <a:off x="4110672" y="472"/>
        <a:ext cx="3346456" cy="2007873"/>
      </dsp:txXfrm>
    </dsp:sp>
    <dsp:sp modelId="{FAD55013-968E-6349-B294-46DC324719EF}">
      <dsp:nvSpPr>
        <dsp:cNvPr id="0" name=""/>
        <dsp:cNvSpPr/>
      </dsp:nvSpPr>
      <dsp:spPr>
        <a:xfrm>
          <a:off x="2270121" y="2342991"/>
          <a:ext cx="3346456" cy="2007873"/>
        </a:xfrm>
        <a:prstGeom prst="rect">
          <a:avLst/>
        </a:prstGeom>
        <a:gradFill rotWithShape="0">
          <a:gsLst>
            <a:gs pos="0">
              <a:schemeClr val="accent2">
                <a:hueOff val="4681520"/>
                <a:satOff val="-5839"/>
                <a:lumOff val="137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4681520"/>
                <a:satOff val="-5839"/>
                <a:lumOff val="137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Sole proprietor vs entity</a:t>
          </a:r>
        </a:p>
      </dsp:txBody>
      <dsp:txXfrm>
        <a:off x="2270121" y="2342991"/>
        <a:ext cx="3346456" cy="20078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9C7A8D-D3AE-3C48-A0C1-352FEEA411BF}">
      <dsp:nvSpPr>
        <dsp:cNvPr id="0" name=""/>
        <dsp:cNvSpPr/>
      </dsp:nvSpPr>
      <dsp:spPr>
        <a:xfrm>
          <a:off x="715337" y="2413"/>
          <a:ext cx="3221521" cy="193291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Occurrence vs claims‑made</a:t>
          </a:r>
        </a:p>
      </dsp:txBody>
      <dsp:txXfrm>
        <a:off x="715337" y="2413"/>
        <a:ext cx="3221521" cy="1932912"/>
      </dsp:txXfrm>
    </dsp:sp>
    <dsp:sp modelId="{DB4AAC18-18DE-3044-9ECC-B3B026396BE2}">
      <dsp:nvSpPr>
        <dsp:cNvPr id="0" name=""/>
        <dsp:cNvSpPr/>
      </dsp:nvSpPr>
      <dsp:spPr>
        <a:xfrm>
          <a:off x="4259011" y="2413"/>
          <a:ext cx="3221521" cy="193291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Tail coverage</a:t>
          </a:r>
        </a:p>
      </dsp:txBody>
      <dsp:txXfrm>
        <a:off x="4259011" y="2413"/>
        <a:ext cx="3221521" cy="1932912"/>
      </dsp:txXfrm>
    </dsp:sp>
    <dsp:sp modelId="{80F25EBC-0191-C741-8522-1E0B0F754F1F}">
      <dsp:nvSpPr>
        <dsp:cNvPr id="0" name=""/>
        <dsp:cNvSpPr/>
      </dsp:nvSpPr>
      <dsp:spPr>
        <a:xfrm>
          <a:off x="2487174" y="2257478"/>
          <a:ext cx="3221521" cy="193291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Risk policies</a:t>
          </a:r>
          <a:endParaRPr lang="en-US" sz="4000" kern="1200" dirty="0"/>
        </a:p>
      </dsp:txBody>
      <dsp:txXfrm>
        <a:off x="2487174" y="2257478"/>
        <a:ext cx="3221521" cy="19329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4EB72F-66E1-4191-911B-09A576797E08}">
      <dsp:nvSpPr>
        <dsp:cNvPr id="0" name=""/>
        <dsp:cNvSpPr/>
      </dsp:nvSpPr>
      <dsp:spPr>
        <a:xfrm>
          <a:off x="500759" y="325306"/>
          <a:ext cx="1475437" cy="1475437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B02DF1-1D73-4B3F-93F8-CAEF47C1ECB5}">
      <dsp:nvSpPr>
        <dsp:cNvPr id="0" name=""/>
        <dsp:cNvSpPr/>
      </dsp:nvSpPr>
      <dsp:spPr>
        <a:xfrm>
          <a:off x="815197" y="639744"/>
          <a:ext cx="846562" cy="8465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364CDF-C7BE-41E8-B368-88B1E595707E}">
      <dsp:nvSpPr>
        <dsp:cNvPr id="0" name=""/>
        <dsp:cNvSpPr/>
      </dsp:nvSpPr>
      <dsp:spPr>
        <a:xfrm>
          <a:off x="29103" y="2260306"/>
          <a:ext cx="2418750" cy="1799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b="1" kern="1200" dirty="0"/>
            <a:t>Biohazardous/ Biomedical Waste Permit:</a:t>
          </a:r>
          <a:r>
            <a:rPr lang="en-US" sz="1600" kern="1200" dirty="0"/>
            <a:t> Required for the proper disposal of sharps and infectious materials.</a:t>
          </a:r>
        </a:p>
      </dsp:txBody>
      <dsp:txXfrm>
        <a:off x="29103" y="2260306"/>
        <a:ext cx="2418750" cy="1799560"/>
      </dsp:txXfrm>
    </dsp:sp>
    <dsp:sp modelId="{8FFA6D16-CCFF-49D3-9397-38C9502C9F87}">
      <dsp:nvSpPr>
        <dsp:cNvPr id="0" name=""/>
        <dsp:cNvSpPr/>
      </dsp:nvSpPr>
      <dsp:spPr>
        <a:xfrm>
          <a:off x="3342791" y="325306"/>
          <a:ext cx="1475437" cy="1475437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9BB738-316A-4D6D-8DC4-8377E884643D}">
      <dsp:nvSpPr>
        <dsp:cNvPr id="0" name=""/>
        <dsp:cNvSpPr/>
      </dsp:nvSpPr>
      <dsp:spPr>
        <a:xfrm>
          <a:off x="3657228" y="639744"/>
          <a:ext cx="846562" cy="8465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5B0EE0-0CC7-4F04-A85F-66BCF7533EAC}">
      <dsp:nvSpPr>
        <dsp:cNvPr id="0" name=""/>
        <dsp:cNvSpPr/>
      </dsp:nvSpPr>
      <dsp:spPr>
        <a:xfrm>
          <a:off x="2871135" y="2260306"/>
          <a:ext cx="2418750" cy="1799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b="1" kern="1200" dirty="0"/>
            <a:t>Radiation/X-ray Registration:</a:t>
          </a:r>
          <a:r>
            <a:rPr lang="en-US" sz="1600" kern="1200" dirty="0"/>
            <a:t> If your practice uses imaging equipment like X-rays, you may need a permit from the state health department's radiation control office.</a:t>
          </a:r>
        </a:p>
      </dsp:txBody>
      <dsp:txXfrm>
        <a:off x="2871135" y="2260306"/>
        <a:ext cx="2418750" cy="1799560"/>
      </dsp:txXfrm>
    </dsp:sp>
    <dsp:sp modelId="{44A76D1C-8AE4-4FE0-8623-886EB951B508}">
      <dsp:nvSpPr>
        <dsp:cNvPr id="0" name=""/>
        <dsp:cNvSpPr/>
      </dsp:nvSpPr>
      <dsp:spPr>
        <a:xfrm>
          <a:off x="6184822" y="325306"/>
          <a:ext cx="1475437" cy="1475437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2C660C-CB12-4BBF-AE92-3926BBB190FF}">
      <dsp:nvSpPr>
        <dsp:cNvPr id="0" name=""/>
        <dsp:cNvSpPr/>
      </dsp:nvSpPr>
      <dsp:spPr>
        <a:xfrm>
          <a:off x="6499260" y="639744"/>
          <a:ext cx="846562" cy="84656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1551C3-24A5-445D-8848-1617F26CC11A}">
      <dsp:nvSpPr>
        <dsp:cNvPr id="0" name=""/>
        <dsp:cNvSpPr/>
      </dsp:nvSpPr>
      <dsp:spPr>
        <a:xfrm>
          <a:off x="5713166" y="2260306"/>
          <a:ext cx="2418750" cy="1799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b="1" kern="1200" dirty="0"/>
            <a:t>OSHA Compliance:</a:t>
          </a:r>
          <a:r>
            <a:rPr lang="en-US" sz="1700" kern="1200" dirty="0"/>
            <a:t> While not a "license," you must follow OSHA standards for workplace safety and bloodborne pathogens</a:t>
          </a:r>
        </a:p>
      </dsp:txBody>
      <dsp:txXfrm>
        <a:off x="5713166" y="2260306"/>
        <a:ext cx="2418750" cy="179956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4EB72F-66E1-4191-911B-09A576797E08}">
      <dsp:nvSpPr>
        <dsp:cNvPr id="0" name=""/>
        <dsp:cNvSpPr/>
      </dsp:nvSpPr>
      <dsp:spPr>
        <a:xfrm>
          <a:off x="359009" y="932587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B02DF1-1D73-4B3F-93F8-CAEF47C1ECB5}">
      <dsp:nvSpPr>
        <dsp:cNvPr id="0" name=""/>
        <dsp:cNvSpPr/>
      </dsp:nvSpPr>
      <dsp:spPr>
        <a:xfrm>
          <a:off x="593009" y="1166587"/>
          <a:ext cx="630000" cy="63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364CDF-C7BE-41E8-B368-88B1E595707E}">
      <dsp:nvSpPr>
        <dsp:cNvPr id="0" name=""/>
        <dsp:cNvSpPr/>
      </dsp:nvSpPr>
      <dsp:spPr>
        <a:xfrm>
          <a:off x="8009" y="2372587"/>
          <a:ext cx="1800000" cy="108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b="1" kern="1200" dirty="0"/>
            <a:t>HIPAA:</a:t>
          </a:r>
          <a:r>
            <a:rPr lang="en-US" sz="1600" kern="1200" dirty="0"/>
            <a:t> </a:t>
          </a:r>
        </a:p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 dirty="0"/>
            <a:t>Required for the proper sharing of medical records.</a:t>
          </a:r>
        </a:p>
      </dsp:txBody>
      <dsp:txXfrm>
        <a:off x="8009" y="2372587"/>
        <a:ext cx="1800000" cy="1080000"/>
      </dsp:txXfrm>
    </dsp:sp>
    <dsp:sp modelId="{8FFA6D16-CCFF-49D3-9397-38C9502C9F87}">
      <dsp:nvSpPr>
        <dsp:cNvPr id="0" name=""/>
        <dsp:cNvSpPr/>
      </dsp:nvSpPr>
      <dsp:spPr>
        <a:xfrm>
          <a:off x="2474010" y="932587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9BB738-316A-4D6D-8DC4-8377E884643D}">
      <dsp:nvSpPr>
        <dsp:cNvPr id="0" name=""/>
        <dsp:cNvSpPr/>
      </dsp:nvSpPr>
      <dsp:spPr>
        <a:xfrm>
          <a:off x="2708010" y="1166587"/>
          <a:ext cx="630000" cy="63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5B0EE0-0CC7-4F04-A85F-66BCF7533EAC}">
      <dsp:nvSpPr>
        <dsp:cNvPr id="0" name=""/>
        <dsp:cNvSpPr/>
      </dsp:nvSpPr>
      <dsp:spPr>
        <a:xfrm>
          <a:off x="2123010" y="2372587"/>
          <a:ext cx="1800000" cy="108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b="1" kern="1200" dirty="0"/>
            <a:t>ADA</a:t>
          </a:r>
        </a:p>
      </dsp:txBody>
      <dsp:txXfrm>
        <a:off x="2123010" y="2372587"/>
        <a:ext cx="1800000" cy="1080000"/>
      </dsp:txXfrm>
    </dsp:sp>
    <dsp:sp modelId="{59A3F5C8-643F-CF40-B0D3-6BC1D70D280C}">
      <dsp:nvSpPr>
        <dsp:cNvPr id="0" name=""/>
        <dsp:cNvSpPr/>
      </dsp:nvSpPr>
      <dsp:spPr>
        <a:xfrm>
          <a:off x="4589010" y="932587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5EB848-F596-9E4C-BE71-9BACDF51DF28}">
      <dsp:nvSpPr>
        <dsp:cNvPr id="0" name=""/>
        <dsp:cNvSpPr/>
      </dsp:nvSpPr>
      <dsp:spPr>
        <a:xfrm>
          <a:off x="4823010" y="1166587"/>
          <a:ext cx="630000" cy="63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052466-3F49-4E4A-8903-88A5A6B50FFC}">
      <dsp:nvSpPr>
        <dsp:cNvPr id="0" name=""/>
        <dsp:cNvSpPr/>
      </dsp:nvSpPr>
      <dsp:spPr>
        <a:xfrm>
          <a:off x="4238010" y="2372587"/>
          <a:ext cx="1800000" cy="108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422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endParaRPr lang="en-US" sz="3200" kern="1200"/>
        </a:p>
      </dsp:txBody>
      <dsp:txXfrm>
        <a:off x="4238010" y="2372587"/>
        <a:ext cx="1800000" cy="1080000"/>
      </dsp:txXfrm>
    </dsp:sp>
    <dsp:sp modelId="{44A76D1C-8AE4-4FE0-8623-886EB951B508}">
      <dsp:nvSpPr>
        <dsp:cNvPr id="0" name=""/>
        <dsp:cNvSpPr/>
      </dsp:nvSpPr>
      <dsp:spPr>
        <a:xfrm>
          <a:off x="6704010" y="932587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2C660C-CB12-4BBF-AE92-3926BBB190FF}">
      <dsp:nvSpPr>
        <dsp:cNvPr id="0" name=""/>
        <dsp:cNvSpPr/>
      </dsp:nvSpPr>
      <dsp:spPr>
        <a:xfrm>
          <a:off x="6938010" y="1166587"/>
          <a:ext cx="630000" cy="63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1551C3-24A5-445D-8848-1617F26CC11A}">
      <dsp:nvSpPr>
        <dsp:cNvPr id="0" name=""/>
        <dsp:cNvSpPr/>
      </dsp:nvSpPr>
      <dsp:spPr>
        <a:xfrm>
          <a:off x="6353010" y="2372587"/>
          <a:ext cx="1800000" cy="108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422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3200" b="1" kern="1200" dirty="0"/>
            <a:t>Fraud</a:t>
          </a:r>
          <a:endParaRPr lang="en-US" sz="3200" kern="1200" dirty="0"/>
        </a:p>
      </dsp:txBody>
      <dsp:txXfrm>
        <a:off x="6353010" y="2372587"/>
        <a:ext cx="1800000" cy="10800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E37589-C8E6-4803-94E7-048AC9A310B5}">
      <dsp:nvSpPr>
        <dsp:cNvPr id="0" name=""/>
        <dsp:cNvSpPr/>
      </dsp:nvSpPr>
      <dsp:spPr>
        <a:xfrm>
          <a:off x="0" y="671"/>
          <a:ext cx="4395818" cy="157194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0EA69B-203F-4FBE-8768-17C3C32AE6B8}">
      <dsp:nvSpPr>
        <dsp:cNvPr id="0" name=""/>
        <dsp:cNvSpPr/>
      </dsp:nvSpPr>
      <dsp:spPr>
        <a:xfrm>
          <a:off x="475513" y="354359"/>
          <a:ext cx="864569" cy="86456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6AC0A9-B78A-4C34-A4B9-3C6557D997BA}">
      <dsp:nvSpPr>
        <dsp:cNvPr id="0" name=""/>
        <dsp:cNvSpPr/>
      </dsp:nvSpPr>
      <dsp:spPr>
        <a:xfrm>
          <a:off x="1815596" y="671"/>
          <a:ext cx="2580221" cy="15719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364" tIns="166364" rIns="166364" bIns="16636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Panel enrollment</a:t>
          </a:r>
        </a:p>
      </dsp:txBody>
      <dsp:txXfrm>
        <a:off x="1815596" y="671"/>
        <a:ext cx="2580221" cy="1571944"/>
      </dsp:txXfrm>
    </dsp:sp>
    <dsp:sp modelId="{7BE209EE-DD6B-462C-B769-28A39A2F8120}">
      <dsp:nvSpPr>
        <dsp:cNvPr id="0" name=""/>
        <dsp:cNvSpPr/>
      </dsp:nvSpPr>
      <dsp:spPr>
        <a:xfrm>
          <a:off x="0" y="1965602"/>
          <a:ext cx="4395818" cy="157194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425013-FAD2-4D1E-8C2D-BBC1EF00901B}">
      <dsp:nvSpPr>
        <dsp:cNvPr id="0" name=""/>
        <dsp:cNvSpPr/>
      </dsp:nvSpPr>
      <dsp:spPr>
        <a:xfrm>
          <a:off x="475513" y="2319290"/>
          <a:ext cx="864569" cy="86456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FB7168-F753-4A03-A5B3-67DA2B9EB3B1}">
      <dsp:nvSpPr>
        <dsp:cNvPr id="0" name=""/>
        <dsp:cNvSpPr/>
      </dsp:nvSpPr>
      <dsp:spPr>
        <a:xfrm>
          <a:off x="1815596" y="1965602"/>
          <a:ext cx="2580221" cy="15719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364" tIns="166364" rIns="166364" bIns="16636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Timelines</a:t>
          </a:r>
        </a:p>
      </dsp:txBody>
      <dsp:txXfrm>
        <a:off x="1815596" y="1965602"/>
        <a:ext cx="2580221" cy="1571944"/>
      </dsp:txXfrm>
    </dsp:sp>
    <dsp:sp modelId="{7D50FAF7-AE68-454C-9C85-B25DEF981CFA}">
      <dsp:nvSpPr>
        <dsp:cNvPr id="0" name=""/>
        <dsp:cNvSpPr/>
      </dsp:nvSpPr>
      <dsp:spPr>
        <a:xfrm>
          <a:off x="0" y="3930533"/>
          <a:ext cx="4395818" cy="157194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D5B2E8-35FF-4D8A-9FB1-915B2C759B74}">
      <dsp:nvSpPr>
        <dsp:cNvPr id="0" name=""/>
        <dsp:cNvSpPr/>
      </dsp:nvSpPr>
      <dsp:spPr>
        <a:xfrm>
          <a:off x="475513" y="4284221"/>
          <a:ext cx="864569" cy="86456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5D8F05-B4D1-4CD8-BB0B-187C5B1D3EDC}">
      <dsp:nvSpPr>
        <dsp:cNvPr id="0" name=""/>
        <dsp:cNvSpPr/>
      </dsp:nvSpPr>
      <dsp:spPr>
        <a:xfrm>
          <a:off x="1815596" y="3930533"/>
          <a:ext cx="2580221" cy="15719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364" tIns="166364" rIns="166364" bIns="16636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Tracking systems</a:t>
          </a:r>
        </a:p>
      </dsp:txBody>
      <dsp:txXfrm>
        <a:off x="1815596" y="3930533"/>
        <a:ext cx="2580221" cy="15719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1/6/26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1/6/26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1/6/26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9144000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341640" y="-1720"/>
            <a:ext cx="881253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54540" y="-1291"/>
            <a:ext cx="2706134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3923854" y="1402819"/>
            <a:ext cx="4967533" cy="3741293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0148" y="818984"/>
            <a:ext cx="4947184" cy="3268520"/>
          </a:xfrm>
        </p:spPr>
        <p:txBody>
          <a:bodyPr>
            <a:normAutofit/>
          </a:bodyPr>
          <a:lstStyle/>
          <a:p>
            <a:pPr algn="r"/>
            <a:r>
              <a:rPr lang="en-US" sz="4200">
                <a:solidFill>
                  <a:srgbClr val="FFFFFF"/>
                </a:solidFill>
              </a:rPr>
              <a:t>Legal Structures, Credentialing &amp; Compliance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735" y="4480038"/>
            <a:ext cx="9134528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8905" y="4797188"/>
            <a:ext cx="4538427" cy="1241828"/>
          </a:xfrm>
        </p:spPr>
        <p:txBody>
          <a:bodyPr>
            <a:normAutofit/>
          </a:bodyPr>
          <a:lstStyle/>
          <a:p>
            <a:pPr algn="r"/>
            <a:r>
              <a:rPr lang="en-US">
                <a:solidFill>
                  <a:srgbClr val="FFFFFF"/>
                </a:solidFill>
              </a:rPr>
              <a:t>Week 3: Foundations for Operating Legally &amp; Safely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4368117" y="2081692"/>
            <a:ext cx="6857572" cy="269419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391" y="591829"/>
            <a:ext cx="2954766" cy="5583126"/>
          </a:xfrm>
        </p:spPr>
        <p:txBody>
          <a:bodyPr>
            <a:normAutofit/>
          </a:bodyPr>
          <a:lstStyle/>
          <a:p>
            <a:r>
              <a:rPr lang="en-US" sz="3900"/>
              <a:t>Credentialing Steps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6917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Graphic 12">
            <a:extLst>
              <a:ext uri="{FF2B5EF4-FFF2-40B4-BE49-F238E27FC236}">
                <a16:creationId xmlns:a16="http://schemas.microsoft.com/office/drawing/2014/main" id="{58BDB0EE-D238-415B-9ED8-62AA6AB2A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74833" y="591829"/>
            <a:ext cx="10427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2" name="Graphic 11">
            <a:extLst>
              <a:ext uri="{FF2B5EF4-FFF2-40B4-BE49-F238E27FC236}">
                <a16:creationId xmlns:a16="http://schemas.microsoft.com/office/drawing/2014/main" id="{C5B55FC3-961D-4325-82F1-DE92B0D04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43918" y="821124"/>
            <a:ext cx="68353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4" name="Graphic 13">
            <a:extLst>
              <a:ext uri="{FF2B5EF4-FFF2-40B4-BE49-F238E27FC236}">
                <a16:creationId xmlns:a16="http://schemas.microsoft.com/office/drawing/2014/main" id="{4C8AB332-D09E-4F28-943C-DABDD4716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63178" y="1336268"/>
            <a:ext cx="95785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2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042AD45-FE51-2DEF-235E-5AD7564D01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4379870"/>
              </p:ext>
            </p:extLst>
          </p:nvPr>
        </p:nvGraphicFramePr>
        <p:xfrm>
          <a:off x="4119532" y="671805"/>
          <a:ext cx="4395818" cy="5503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30BAA6-ED82-878D-0D66-E417D7803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200" b="1">
                <a:solidFill>
                  <a:srgbClr val="FFFFFF"/>
                </a:solidFill>
              </a:rPr>
              <a:t>Legal Structure, Licensure &amp; Compliance Foundations</a:t>
            </a:r>
            <a:r>
              <a:rPr lang="en-US" sz="32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00B54-4A63-8805-3A62-0EE75A9A4B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800" dirty="0"/>
              <a:t>Opening a medical practice involves multiple layers of federal, state, and local requirements. These registrations and licenses are essential for legal operation, prescribing medication, and receiving insurance reimbursement.</a:t>
            </a:r>
          </a:p>
          <a:p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1720030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DF29CFB-F2F7-3808-DE67-CF7FD886385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11000" r="-1" b="-1"/>
          <a:stretch>
            <a:fillRect/>
          </a:stretch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t>Legal Structures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7F68F0A-9A02-F01F-6F5B-7E35161780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4018470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3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Licensing &amp; Credentials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BE682F-F758-ECAC-074F-C7106099848E}"/>
              </a:ext>
            </a:extLst>
          </p:cNvPr>
          <p:cNvSpPr txBox="1"/>
          <p:nvPr/>
        </p:nvSpPr>
        <p:spPr>
          <a:xfrm>
            <a:off x="228601" y="2318197"/>
            <a:ext cx="8719456" cy="36833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sz="2200" b="1" dirty="0"/>
              <a:t>Professional &amp; Clinical Licenses</a:t>
            </a:r>
            <a:endParaRPr lang="en-US" sz="2200" dirty="0"/>
          </a:p>
          <a:p>
            <a:pPr lvl="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 dirty="0"/>
              <a:t>State Medical License:</a:t>
            </a:r>
            <a:r>
              <a:rPr lang="en-US" sz="2200" dirty="0"/>
              <a:t> Every practitioner must hold an active, unrestricted license from the state medical board where the practice is located.</a:t>
            </a:r>
          </a:p>
          <a:p>
            <a:pPr lvl="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 dirty="0"/>
              <a:t>Federal DEA Registration:</a:t>
            </a:r>
            <a:r>
              <a:rPr lang="en-US" sz="2200" dirty="0"/>
              <a:t> Required to prescribe, dispense, or administer controlled substances.</a:t>
            </a:r>
          </a:p>
          <a:p>
            <a:pPr lvl="1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 dirty="0"/>
              <a:t>New 2025 Requirement:</a:t>
            </a:r>
            <a:r>
              <a:rPr lang="en-US" sz="2200" dirty="0"/>
              <a:t> All initial and renewing DEA registrants must complete </a:t>
            </a:r>
            <a:r>
              <a:rPr lang="en-US" sz="2200" b="1" dirty="0"/>
              <a:t>8 hours of training</a:t>
            </a:r>
            <a:r>
              <a:rPr lang="en-US" sz="2200" dirty="0"/>
              <a:t> on treating patients with opioid or other substance use disorders.</a:t>
            </a:r>
          </a:p>
          <a:p>
            <a:pPr lvl="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 dirty="0"/>
              <a:t>State Controlled Substance Permit:</a:t>
            </a:r>
            <a:r>
              <a:rPr lang="en-US" sz="2200" dirty="0"/>
              <a:t> Some states require a separate state-level registration for controlled substances in addition to the federal DEA license. 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 dirty="0"/>
              <a:t>CLIA Certification/Waiver:</a:t>
            </a:r>
            <a:r>
              <a:rPr lang="en-US" sz="2200" dirty="0"/>
              <a:t> Required if you perform any laboratory testing (even simple "waived" tests like rapid strep or pregnancy tests).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8F9F9D-1658-4140-B82F-D99E93A1C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Licensing &amp; Credentials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F61D8F-8EBF-2540-3539-65CB4D9E30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1891970"/>
            <a:ext cx="7744779" cy="4109585"/>
          </a:xfrm>
        </p:spPr>
        <p:txBody>
          <a:bodyPr anchor="ctr">
            <a:normAutofit lnSpcReduction="1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2200" b="1" dirty="0"/>
              <a:t>Healthcare System Identifiers</a:t>
            </a:r>
            <a:endParaRPr lang="en-US" sz="2200" dirty="0"/>
          </a:p>
          <a:p>
            <a:pPr lvl="0">
              <a:lnSpc>
                <a:spcPct val="90000"/>
              </a:lnSpc>
            </a:pPr>
            <a:r>
              <a:rPr lang="en-US" sz="2200" b="1" dirty="0"/>
              <a:t>National Provider Identifier (NPI):</a:t>
            </a:r>
            <a:r>
              <a:rPr lang="en-US" sz="2200" dirty="0"/>
              <a:t> A unique 10-digit number for healthcare providers required for all HIPAA-standard electronic transactions, including billing.</a:t>
            </a:r>
          </a:p>
          <a:p>
            <a:pPr lvl="1">
              <a:lnSpc>
                <a:spcPct val="90000"/>
              </a:lnSpc>
            </a:pPr>
            <a:r>
              <a:rPr lang="en-US" sz="2200" b="1" dirty="0"/>
              <a:t>Type 1 NPI:</a:t>
            </a:r>
            <a:r>
              <a:rPr lang="en-US" sz="2200" dirty="0"/>
              <a:t> For the individual physician.</a:t>
            </a:r>
          </a:p>
          <a:p>
            <a:pPr lvl="1">
              <a:lnSpc>
                <a:spcPct val="90000"/>
              </a:lnSpc>
            </a:pPr>
            <a:r>
              <a:rPr lang="en-US" sz="2200" b="1" dirty="0"/>
              <a:t>Type 2 NPI:</a:t>
            </a:r>
            <a:r>
              <a:rPr lang="en-US" sz="2200" dirty="0"/>
              <a:t> For the practice entity/group.</a:t>
            </a:r>
          </a:p>
          <a:p>
            <a:pPr lvl="0">
              <a:lnSpc>
                <a:spcPct val="90000"/>
              </a:lnSpc>
            </a:pPr>
            <a:r>
              <a:rPr lang="en-US" sz="2200" b="1" dirty="0"/>
              <a:t>Insurance Credentialing:</a:t>
            </a:r>
            <a:r>
              <a:rPr lang="en-US" sz="2200" dirty="0"/>
              <a:t> The process of being "enrolled" in insurance networks (e.g., Aetna, BCBS) to accept their patients. This is often the longest step, taking </a:t>
            </a:r>
            <a:r>
              <a:rPr lang="en-US" sz="2200" b="1" dirty="0"/>
              <a:t>4–6 months</a:t>
            </a:r>
            <a:r>
              <a:rPr lang="en-US" sz="2200" dirty="0"/>
              <a:t>.</a:t>
            </a:r>
          </a:p>
          <a:p>
            <a:pPr lvl="0">
              <a:lnSpc>
                <a:spcPct val="90000"/>
              </a:lnSpc>
            </a:pPr>
            <a:r>
              <a:rPr lang="en-US" sz="2200" b="1" dirty="0"/>
              <a:t>Medicare &amp; Medicaid Enrollment:</a:t>
            </a:r>
            <a:r>
              <a:rPr lang="en-US" sz="2200" dirty="0"/>
              <a:t> Application via the PECOS system is required if you intend to treat patients with government-sponsored insurance. </a:t>
            </a:r>
          </a:p>
          <a:p>
            <a:pPr lvl="0">
              <a:lnSpc>
                <a:spcPct val="90000"/>
              </a:lnSpc>
            </a:pPr>
            <a:r>
              <a:rPr lang="en-US" sz="2200" dirty="0"/>
              <a:t>CAQH</a:t>
            </a:r>
          </a:p>
          <a:p>
            <a:pPr>
              <a:lnSpc>
                <a:spcPct val="90000"/>
              </a:lnSpc>
            </a:pP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2110238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22AB98-EEFD-C4D6-1229-84F0CBB4A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Licensing &amp; Credentials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D49779-CA91-232F-5BDC-CAED76A2B7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1807029"/>
            <a:ext cx="7744779" cy="4194526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en-US" sz="2200" b="1" dirty="0"/>
              <a:t>Business &amp; Legal Registrations</a:t>
            </a:r>
            <a:endParaRPr lang="en-US" sz="2200" dirty="0"/>
          </a:p>
          <a:p>
            <a:pPr lvl="0"/>
            <a:r>
              <a:rPr lang="en-US" sz="2200" b="1" dirty="0"/>
              <a:t>Employer Identification Number (EIN):</a:t>
            </a:r>
            <a:r>
              <a:rPr lang="en-US" sz="2200" dirty="0"/>
              <a:t> Obtained from the IRS for tax and identification purposes.</a:t>
            </a:r>
          </a:p>
          <a:p>
            <a:pPr lvl="0"/>
            <a:r>
              <a:rPr lang="en-US" sz="2200" b="1" dirty="0"/>
              <a:t>State Business Registration:</a:t>
            </a:r>
            <a:r>
              <a:rPr lang="en-US" sz="2200" dirty="0"/>
              <a:t> You must register your legal entity (e.g., PLLC, PC) with the state’s Secretary of State or Division of Corporations.</a:t>
            </a:r>
          </a:p>
          <a:p>
            <a:pPr lvl="0"/>
            <a:r>
              <a:rPr lang="en-US" sz="2200" b="1" dirty="0"/>
              <a:t>Local Business License:</a:t>
            </a:r>
            <a:r>
              <a:rPr lang="en-US" sz="2200" dirty="0"/>
              <a:t> Most cities or counties require a general business permit or a local business tax receipt to operate within their jurisdiction.</a:t>
            </a:r>
          </a:p>
          <a:p>
            <a:pPr lvl="0"/>
            <a:r>
              <a:rPr lang="en-US" sz="2200" b="1" dirty="0"/>
              <a:t>Certificate of Occupancy (CO):</a:t>
            </a:r>
            <a:r>
              <a:rPr lang="en-US" sz="2200" dirty="0"/>
              <a:t> Issued by local building or fire departments to verify that the physical office space is safe and compliant with medical zoning. </a:t>
            </a:r>
          </a:p>
          <a:p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4139644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Malpractice &amp; Insurance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0986F03-BE47-5552-70F2-443FF6A263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9667078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D1A2CED-DA9B-4CCF-8215-CFC65FE71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62DFC44-A40C-4573-9230-B3EDB3EC8E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260019"/>
            <a:ext cx="8375586" cy="5933012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09521"/>
            <a:ext cx="7674102" cy="101498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35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Compliance Essentials- Health and Safety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5589D35-CF9F-4DE9-A792-8571A09E9B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658327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6" name="TextBox 3">
            <a:extLst>
              <a:ext uri="{FF2B5EF4-FFF2-40B4-BE49-F238E27FC236}">
                <a16:creationId xmlns:a16="http://schemas.microsoft.com/office/drawing/2014/main" id="{81578E22-A930-BFCA-876C-CD6831B505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21178574"/>
              </p:ext>
            </p:extLst>
          </p:nvPr>
        </p:nvGraphicFramePr>
        <p:xfrm>
          <a:off x="349758" y="1622434"/>
          <a:ext cx="8161020" cy="4385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FA7E52-D64D-6011-3F3E-E2ACACF85A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FF378FB-DB77-FAAF-D6F4-33B8AF6FD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2BEF7B5-0877-F43C-0D4B-30AEE1E1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260019"/>
            <a:ext cx="8375586" cy="5933012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247200-A1C0-AA87-3948-7B1F20A84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509521"/>
            <a:ext cx="7674102" cy="1014984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defTabSz="914400">
              <a:lnSpc>
                <a:spcPct val="90000"/>
              </a:lnSpc>
            </a:pPr>
            <a:r>
              <a:rPr lang="en-US" sz="35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Compliance Essentials </a:t>
            </a:r>
            <a:br>
              <a:rPr lang="en-US" sz="35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5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Health and Safety (continued)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01D6B17-4890-F529-9682-F04361F433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658327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6" name="TextBox 3">
            <a:extLst>
              <a:ext uri="{FF2B5EF4-FFF2-40B4-BE49-F238E27FC236}">
                <a16:creationId xmlns:a16="http://schemas.microsoft.com/office/drawing/2014/main" id="{6B208F65-C095-40C8-BBBC-6D34920BEF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53119977"/>
              </p:ext>
            </p:extLst>
          </p:nvPr>
        </p:nvGraphicFramePr>
        <p:xfrm>
          <a:off x="349758" y="1622434"/>
          <a:ext cx="8161020" cy="4385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9DCE6BA0-599A-FA0D-729B-EA20FF637025}"/>
              </a:ext>
            </a:extLst>
          </p:cNvPr>
          <p:cNvSpPr txBox="1"/>
          <p:nvPr/>
        </p:nvSpPr>
        <p:spPr>
          <a:xfrm>
            <a:off x="4887685" y="4082143"/>
            <a:ext cx="11913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Waste </a:t>
            </a:r>
          </a:p>
          <a:p>
            <a:r>
              <a:rPr lang="en-US" b="1" dirty="0"/>
              <a:t>and Abuse</a:t>
            </a:r>
          </a:p>
        </p:txBody>
      </p:sp>
    </p:spTree>
    <p:extLst>
      <p:ext uri="{BB962C8B-B14F-4D97-AF65-F5344CB8AC3E}">
        <p14:creationId xmlns:p14="http://schemas.microsoft.com/office/powerpoint/2010/main" val="4008953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524</Words>
  <Application>Microsoft Macintosh PowerPoint</Application>
  <PresentationFormat>On-screen Show (4:3)</PresentationFormat>
  <Paragraphs>48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Legal Structures, Credentialing &amp; Compliance</vt:lpstr>
      <vt:lpstr>Legal Structure, Licensure &amp; Compliance Foundations </vt:lpstr>
      <vt:lpstr>Legal Structures</vt:lpstr>
      <vt:lpstr>Licensing &amp; Credentials</vt:lpstr>
      <vt:lpstr>Licensing &amp; Credentials</vt:lpstr>
      <vt:lpstr>Licensing &amp; Credentials</vt:lpstr>
      <vt:lpstr>Malpractice &amp; Insurance</vt:lpstr>
      <vt:lpstr>Compliance Essentials- Health and Safety</vt:lpstr>
      <vt:lpstr>Compliance Essentials  Health and Safety (continued)</vt:lpstr>
      <vt:lpstr>Credentialing Steps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Kim Hochman</cp:lastModifiedBy>
  <cp:revision>3</cp:revision>
  <dcterms:created xsi:type="dcterms:W3CDTF">2013-01-27T09:14:16Z</dcterms:created>
  <dcterms:modified xsi:type="dcterms:W3CDTF">2026-01-06T23:08:33Z</dcterms:modified>
  <cp:category/>
</cp:coreProperties>
</file>